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6"/>
  </p:notesMasterIdLst>
  <p:handoutMasterIdLst>
    <p:handoutMasterId r:id="rId37"/>
  </p:handoutMasterIdLst>
  <p:sldIdLst>
    <p:sldId id="633" r:id="rId2"/>
    <p:sldId id="456" r:id="rId3"/>
    <p:sldId id="798" r:id="rId4"/>
    <p:sldId id="648" r:id="rId5"/>
    <p:sldId id="801" r:id="rId6"/>
    <p:sldId id="802" r:id="rId7"/>
    <p:sldId id="803" r:id="rId8"/>
    <p:sldId id="804" r:id="rId9"/>
    <p:sldId id="805" r:id="rId10"/>
    <p:sldId id="806" r:id="rId11"/>
    <p:sldId id="807" r:id="rId12"/>
    <p:sldId id="809" r:id="rId13"/>
    <p:sldId id="810" r:id="rId14"/>
    <p:sldId id="812" r:id="rId15"/>
    <p:sldId id="811" r:id="rId16"/>
    <p:sldId id="813" r:id="rId17"/>
    <p:sldId id="814" r:id="rId18"/>
    <p:sldId id="816" r:id="rId19"/>
    <p:sldId id="815" r:id="rId20"/>
    <p:sldId id="817" r:id="rId21"/>
    <p:sldId id="818" r:id="rId22"/>
    <p:sldId id="819" r:id="rId23"/>
    <p:sldId id="820" r:id="rId24"/>
    <p:sldId id="821" r:id="rId25"/>
    <p:sldId id="822" r:id="rId26"/>
    <p:sldId id="823" r:id="rId27"/>
    <p:sldId id="824" r:id="rId28"/>
    <p:sldId id="825" r:id="rId29"/>
    <p:sldId id="827" r:id="rId30"/>
    <p:sldId id="829" r:id="rId31"/>
    <p:sldId id="830" r:id="rId32"/>
    <p:sldId id="831" r:id="rId33"/>
    <p:sldId id="618" r:id="rId34"/>
    <p:sldId id="640" r:id="rId35"/>
  </p:sldIdLst>
  <p:sldSz cx="12192000" cy="6858000"/>
  <p:notesSz cx="7102475" cy="10234613"/>
  <p:custDataLst>
    <p:tags r:id="rId38"/>
  </p:custDataLst>
  <p:defaultTex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0" userDrawn="1">
          <p15:clr>
            <a:srgbClr val="A4A3A4"/>
          </p15:clr>
        </p15:guide>
        <p15:guide id="11" orient="horz" pos="2047" userDrawn="1">
          <p15:clr>
            <a:srgbClr val="A4A3A4"/>
          </p15:clr>
        </p15:guide>
        <p15:guide id="12" orient="horz" pos="1593" userDrawn="1">
          <p15:clr>
            <a:srgbClr val="A4A3A4"/>
          </p15:clr>
        </p15:guide>
        <p15:guide id="13" orient="horz" pos="2546" userDrawn="1">
          <p15:clr>
            <a:srgbClr val="A4A3A4"/>
          </p15:clr>
        </p15:guide>
        <p15:guide id="14" orient="horz" pos="3090" userDrawn="1">
          <p15:clr>
            <a:srgbClr val="A4A3A4"/>
          </p15:clr>
        </p15:guide>
        <p15:guide id="15" orient="horz" pos="3589" userDrawn="1">
          <p15:clr>
            <a:srgbClr val="A4A3A4"/>
          </p15:clr>
        </p15:guide>
      </p15:sldGuideLst>
    </p:ext>
    <p:ext uri="{2D200454-40CA-4A62-9FC3-DE9A4176ACB9}">
      <p15:notesGuideLst xmlns:p15="http://schemas.microsoft.com/office/powerpoint/2012/main">
        <p15:guide id="1" orient="horz" pos="3224" userDrawn="1">
          <p15:clr>
            <a:srgbClr val="A4A3A4"/>
          </p15:clr>
        </p15:guide>
        <p15:guide id="2" pos="2237"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75184"/>
    <a:srgbClr val="FFCD00"/>
    <a:srgbClr val="92D050"/>
    <a:srgbClr val="FFFFFF"/>
    <a:srgbClr val="ED6464"/>
    <a:srgbClr val="EE908E"/>
    <a:srgbClr val="86BC25"/>
    <a:srgbClr val="00A3E0"/>
    <a:srgbClr val="008000"/>
    <a:srgbClr val="DCDC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10" autoAdjust="0"/>
    <p:restoredTop sz="95662" autoAdjust="0"/>
  </p:normalViewPr>
  <p:slideViewPr>
    <p:cSldViewPr snapToGrid="0" showGuides="1">
      <p:cViewPr varScale="1">
        <p:scale>
          <a:sx n="75" d="100"/>
          <a:sy n="75" d="100"/>
        </p:scale>
        <p:origin x="672" y="67"/>
      </p:cViewPr>
      <p:guideLst>
        <p:guide/>
        <p:guide orient="horz" pos="2047"/>
        <p:guide orient="horz" pos="1593"/>
        <p:guide orient="horz" pos="2546"/>
        <p:guide orient="horz" pos="3090"/>
        <p:guide orient="horz" pos="3589"/>
      </p:guideLst>
    </p:cSldViewPr>
  </p:slideViewPr>
  <p:outlineViewPr>
    <p:cViewPr>
      <p:scale>
        <a:sx n="33" d="100"/>
        <a:sy n="33" d="100"/>
      </p:scale>
      <p:origin x="0" y="-59190"/>
    </p:cViewPr>
  </p:outlineViewPr>
  <p:notesTextViewPr>
    <p:cViewPr>
      <p:scale>
        <a:sx n="100" d="100"/>
        <a:sy n="100" d="100"/>
      </p:scale>
      <p:origin x="0" y="0"/>
    </p:cViewPr>
  </p:notesTextViewPr>
  <p:sorterViewPr>
    <p:cViewPr>
      <p:scale>
        <a:sx n="81" d="100"/>
        <a:sy n="81" d="100"/>
      </p:scale>
      <p:origin x="0" y="-730"/>
    </p:cViewPr>
  </p:sorterViewPr>
  <p:notesViewPr>
    <p:cSldViewPr snapToGrid="0" showGuides="1">
      <p:cViewPr varScale="1">
        <p:scale>
          <a:sx n="57" d="100"/>
          <a:sy n="57" d="100"/>
        </p:scale>
        <p:origin x="1992" y="90"/>
      </p:cViewPr>
      <p:guideLst>
        <p:guide orient="horz" pos="3224"/>
        <p:guide pos="2237"/>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2"/>
            <a:ext cx="3077951" cy="511175"/>
          </a:xfrm>
          <a:prstGeom prst="rect">
            <a:avLst/>
          </a:prstGeom>
        </p:spPr>
        <p:txBody>
          <a:bodyPr vert="horz" lIns="90913" tIns="45457" rIns="90913" bIns="45457" rtlCol="0"/>
          <a:lstStyle>
            <a:lvl1pPr algn="l">
              <a:defRPr sz="11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4022937" y="2"/>
            <a:ext cx="3077951" cy="511175"/>
          </a:xfrm>
          <a:prstGeom prst="rect">
            <a:avLst/>
          </a:prstGeom>
        </p:spPr>
        <p:txBody>
          <a:bodyPr vert="horz" lIns="90913" tIns="45457" rIns="90913" bIns="45457" rtlCol="0"/>
          <a:lstStyle>
            <a:lvl1pPr algn="r">
              <a:defRPr sz="1100"/>
            </a:lvl1pPr>
          </a:lstStyle>
          <a:p>
            <a:fld id="{B4AD245C-091B-44E2-BFB0-BD94217887F7}" type="datetimeFigureOut">
              <a:rPr lang="en-US" smtClean="0">
                <a:latin typeface="Arial" panose="020B0604020202020204" pitchFamily="34" charset="0"/>
              </a:rPr>
              <a:t>21/07/2020</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4" y="9721852"/>
            <a:ext cx="3077951" cy="511175"/>
          </a:xfrm>
          <a:prstGeom prst="rect">
            <a:avLst/>
          </a:prstGeom>
        </p:spPr>
        <p:txBody>
          <a:bodyPr vert="horz" lIns="90913" tIns="45457" rIns="90913" bIns="45457" rtlCol="0" anchor="b"/>
          <a:lstStyle>
            <a:lvl1pPr algn="l">
              <a:defRPr sz="11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4022937" y="9721852"/>
            <a:ext cx="3077951" cy="511175"/>
          </a:xfrm>
          <a:prstGeom prst="rect">
            <a:avLst/>
          </a:prstGeom>
        </p:spPr>
        <p:txBody>
          <a:bodyPr vert="horz" lIns="90913" tIns="45457" rIns="90913" bIns="45457" rtlCol="0" anchor="b"/>
          <a:lstStyle>
            <a:lvl1pPr algn="r">
              <a:defRPr sz="1100"/>
            </a:lvl1pPr>
          </a:lstStyle>
          <a:p>
            <a:fld id="{9A913F39-CFF6-40F1-84D1-700840B41EAB}" type="slidenum">
              <a:rPr lang="en-US" smtClean="0">
                <a:latin typeface="Arial" panose="020B0604020202020204" pitchFamily="34" charset="0"/>
              </a:rPr>
              <a:t>‹#›</a:t>
            </a:fld>
            <a:endParaRPr lang="en-US" dirty="0">
              <a:latin typeface="Arial" panose="020B0604020202020204" pitchFamily="34" charset="0"/>
            </a:endParaRPr>
          </a:p>
        </p:txBody>
      </p:sp>
    </p:spTree>
    <p:extLst>
      <p:ext uri="{BB962C8B-B14F-4D97-AF65-F5344CB8AC3E}">
        <p14:creationId xmlns:p14="http://schemas.microsoft.com/office/powerpoint/2010/main" val="1954813182"/>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77739" cy="511731"/>
          </a:xfrm>
          <a:prstGeom prst="rect">
            <a:avLst/>
          </a:prstGeom>
        </p:spPr>
        <p:txBody>
          <a:bodyPr vert="horz" lIns="98478" tIns="49238" rIns="98478" bIns="49238"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4023094" y="1"/>
            <a:ext cx="3077739" cy="511731"/>
          </a:xfrm>
          <a:prstGeom prst="rect">
            <a:avLst/>
          </a:prstGeom>
        </p:spPr>
        <p:txBody>
          <a:bodyPr vert="horz" lIns="98478" tIns="49238" rIns="98478" bIns="49238" rtlCol="0"/>
          <a:lstStyle>
            <a:lvl1pPr algn="r">
              <a:defRPr sz="1200">
                <a:latin typeface="Arial" panose="020B0604020202020204" pitchFamily="34" charset="0"/>
              </a:defRPr>
            </a:lvl1pPr>
          </a:lstStyle>
          <a:p>
            <a:fld id="{0BA5BBE4-AEA3-489A-A28E-0C2FAF2506E3}" type="datetimeFigureOut">
              <a:rPr lang="en-US" smtClean="0"/>
              <a:pPr/>
              <a:t>21/07/2020</a:t>
            </a:fld>
            <a:endParaRPr lang="en-US" dirty="0"/>
          </a:p>
        </p:txBody>
      </p:sp>
      <p:sp>
        <p:nvSpPr>
          <p:cNvPr id="4" name="Slide Image Placeholder 3"/>
          <p:cNvSpPr>
            <a:spLocks noGrp="1" noRot="1" noChangeAspect="1"/>
          </p:cNvSpPr>
          <p:nvPr>
            <p:ph type="sldImg" idx="2"/>
          </p:nvPr>
        </p:nvSpPr>
        <p:spPr>
          <a:xfrm>
            <a:off x="141288" y="768350"/>
            <a:ext cx="6819900" cy="3836988"/>
          </a:xfrm>
          <a:prstGeom prst="rect">
            <a:avLst/>
          </a:prstGeom>
          <a:noFill/>
          <a:ln w="12700">
            <a:solidFill>
              <a:prstClr val="black"/>
            </a:solidFill>
          </a:ln>
        </p:spPr>
        <p:txBody>
          <a:bodyPr vert="horz" lIns="98478" tIns="49238" rIns="98478" bIns="49238" rtlCol="0" anchor="ctr"/>
          <a:lstStyle/>
          <a:p>
            <a:endParaRPr lang="en-GB" dirty="0"/>
          </a:p>
        </p:txBody>
      </p:sp>
      <p:sp>
        <p:nvSpPr>
          <p:cNvPr id="5" name="Notes Placeholder 4"/>
          <p:cNvSpPr>
            <a:spLocks noGrp="1"/>
          </p:cNvSpPr>
          <p:nvPr>
            <p:ph type="body" sz="quarter" idx="3"/>
          </p:nvPr>
        </p:nvSpPr>
        <p:spPr>
          <a:xfrm>
            <a:off x="710248" y="4861442"/>
            <a:ext cx="5681980" cy="4605576"/>
          </a:xfrm>
          <a:prstGeom prst="rect">
            <a:avLst/>
          </a:prstGeom>
        </p:spPr>
        <p:txBody>
          <a:bodyPr vert="horz" lIns="98478" tIns="49238" rIns="98478" bIns="4923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721107"/>
            <a:ext cx="3077739" cy="511731"/>
          </a:xfrm>
          <a:prstGeom prst="rect">
            <a:avLst/>
          </a:prstGeom>
        </p:spPr>
        <p:txBody>
          <a:bodyPr vert="horz" lIns="98478" tIns="49238" rIns="98478" bIns="49238"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4023094" y="9721107"/>
            <a:ext cx="3077739" cy="511731"/>
          </a:xfrm>
          <a:prstGeom prst="rect">
            <a:avLst/>
          </a:prstGeom>
        </p:spPr>
        <p:txBody>
          <a:bodyPr vert="horz" lIns="98478" tIns="49238" rIns="98478" bIns="49238" rtlCol="0" anchor="b"/>
          <a:lstStyle>
            <a:lvl1pPr algn="r">
              <a:defRPr sz="1200">
                <a:latin typeface="Arial" panose="020B0604020202020204" pitchFamily="34" charset="0"/>
              </a:defRPr>
            </a:lvl1pPr>
          </a:lstStyle>
          <a:p>
            <a:fld id="{C0F4A2C8-6C88-4E71-83EE-698B9D4FE22F}" type="slidenum">
              <a:rPr lang="en-US" smtClean="0"/>
              <a:pPr/>
              <a:t>‹#›</a:t>
            </a:fld>
            <a:endParaRPr lang="en-US" dirty="0"/>
          </a:p>
        </p:txBody>
      </p:sp>
    </p:spTree>
    <p:extLst>
      <p:ext uri="{BB962C8B-B14F-4D97-AF65-F5344CB8AC3E}">
        <p14:creationId xmlns:p14="http://schemas.microsoft.com/office/powerpoint/2010/main" val="1904730299"/>
      </p:ext>
    </p:extLst>
  </p:cSld>
  <p:clrMap bg1="lt1" tx1="dk1" bg2="lt2" tx2="dk2" accent1="accent1" accent2="accent2" accent3="accent3" accent4="accent4" accent5="accent5" accent6="accent6" hlink="hlink" folHlink="folHlink"/>
  <p:hf hdr="0" ftr="0" dt="0"/>
  <p:notesStyle>
    <a:lvl1pPr marL="0" algn="l" defTabSz="1219170" rtl="0" eaLnBrk="1" latinLnBrk="0" hangingPunct="1">
      <a:defRPr sz="1600" kern="1200">
        <a:solidFill>
          <a:schemeClr val="tx1"/>
        </a:solidFill>
        <a:latin typeface="Arial" panose="020B0604020202020204" pitchFamily="34" charset="0"/>
        <a:ea typeface="+mn-ea"/>
        <a:cs typeface="+mn-cs"/>
      </a:defRPr>
    </a:lvl1pPr>
    <a:lvl2pPr marL="609585" algn="l" defTabSz="1219170" rtl="0" eaLnBrk="1" latinLnBrk="0" hangingPunct="1">
      <a:defRPr sz="1600" kern="1200">
        <a:solidFill>
          <a:schemeClr val="tx1"/>
        </a:solidFill>
        <a:latin typeface="Arial" panose="020B0604020202020204" pitchFamily="34" charset="0"/>
        <a:ea typeface="+mn-ea"/>
        <a:cs typeface="+mn-cs"/>
      </a:defRPr>
    </a:lvl2pPr>
    <a:lvl3pPr marL="1219170" algn="l" defTabSz="1219170" rtl="0" eaLnBrk="1" latinLnBrk="0" hangingPunct="1">
      <a:defRPr sz="1600" kern="1200">
        <a:solidFill>
          <a:schemeClr val="tx1"/>
        </a:solidFill>
        <a:latin typeface="Arial" panose="020B0604020202020204" pitchFamily="34" charset="0"/>
        <a:ea typeface="+mn-ea"/>
        <a:cs typeface="+mn-cs"/>
      </a:defRPr>
    </a:lvl3pPr>
    <a:lvl4pPr marL="1828754" algn="l" defTabSz="1219170" rtl="0" eaLnBrk="1" latinLnBrk="0" hangingPunct="1">
      <a:defRPr sz="1600" kern="1200">
        <a:solidFill>
          <a:schemeClr val="tx1"/>
        </a:solidFill>
        <a:latin typeface="Arial" panose="020B0604020202020204" pitchFamily="34" charset="0"/>
        <a:ea typeface="+mn-ea"/>
        <a:cs typeface="+mn-cs"/>
      </a:defRPr>
    </a:lvl4pPr>
    <a:lvl5pPr marL="2438339" algn="l" defTabSz="1219170" rtl="0" eaLnBrk="1" latinLnBrk="0" hangingPunct="1">
      <a:defRPr sz="1600" kern="1200">
        <a:solidFill>
          <a:schemeClr val="tx1"/>
        </a:solidFill>
        <a:latin typeface="Arial" panose="020B0604020202020204" pitchFamily="34"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a:t>
            </a:fld>
            <a:endParaRPr lang="en-US" dirty="0"/>
          </a:p>
        </p:txBody>
      </p:sp>
    </p:spTree>
    <p:extLst>
      <p:ext uri="{BB962C8B-B14F-4D97-AF65-F5344CB8AC3E}">
        <p14:creationId xmlns:p14="http://schemas.microsoft.com/office/powerpoint/2010/main" val="39582232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1288" y="768350"/>
            <a:ext cx="6819900" cy="38369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a:t>
            </a:fld>
            <a:endParaRPr lang="en-US" dirty="0"/>
          </a:p>
        </p:txBody>
      </p:sp>
    </p:spTree>
    <p:extLst>
      <p:ext uri="{BB962C8B-B14F-4D97-AF65-F5344CB8AC3E}">
        <p14:creationId xmlns:p14="http://schemas.microsoft.com/office/powerpoint/2010/main" val="37513710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fld id="{B1FEB637-BC42-497E-9119-65CA0380A6EE}" type="slidenum">
              <a:rPr lang="en-GB" smtClean="0"/>
              <a:t>34</a:t>
            </a:fld>
            <a:endParaRPr lang="en-GB" dirty="0"/>
          </a:p>
        </p:txBody>
      </p:sp>
    </p:spTree>
    <p:extLst>
      <p:ext uri="{BB962C8B-B14F-4D97-AF65-F5344CB8AC3E}">
        <p14:creationId xmlns:p14="http://schemas.microsoft.com/office/powerpoint/2010/main" val="284752670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200" y="5562485"/>
            <a:ext cx="5592011" cy="296499"/>
          </a:xfrm>
          <a:prstGeom prst="rect">
            <a:avLst/>
          </a:prstGeom>
        </p:spPr>
        <p:txBody>
          <a:bodyPr lIns="0" tIns="0" rIns="0" bIns="0" anchor="t" anchorCtr="0">
            <a:noAutofit/>
          </a:bodyPr>
          <a:lstStyle>
            <a:lvl1pPr marL="0" indent="0" algn="l">
              <a:lnSpc>
                <a:spcPct val="100000"/>
              </a:lnSpc>
              <a:spcAft>
                <a:spcPts val="0"/>
              </a:spcAft>
              <a:buNone/>
              <a:defRPr sz="1800" b="1">
                <a:solidFill>
                  <a:schemeClr val="bg1"/>
                </a:solidFill>
              </a:defRPr>
            </a:lvl1pPr>
            <a:lvl2pPr marL="0" indent="0" algn="l">
              <a:buNone/>
              <a:defRPr sz="16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altLang="zh-CN" noProof="0" dirty="0"/>
              <a:t>Click to add title</a:t>
            </a:r>
            <a:endParaRPr lang="en-US" noProof="0" dirty="0"/>
          </a:p>
        </p:txBody>
      </p:sp>
      <p:sp>
        <p:nvSpPr>
          <p:cNvPr id="5" name="Text Placeholder 4"/>
          <p:cNvSpPr>
            <a:spLocks noGrp="1"/>
          </p:cNvSpPr>
          <p:nvPr>
            <p:ph type="body" sz="quarter" idx="10" hasCustomPrompt="1"/>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ltLang="zh-CN" noProof="0" dirty="0"/>
              <a:t>Author, legal entity or date</a:t>
            </a:r>
            <a:endParaRPr lang="zh-CN" altLang="en-US" noProof="0" dirty="0"/>
          </a:p>
        </p:txBody>
      </p:sp>
      <p:grpSp>
        <p:nvGrpSpPr>
          <p:cNvPr id="22" name="Group 21"/>
          <p:cNvGrpSpPr>
            <a:grpSpLocks noChangeAspect="1"/>
          </p:cNvGrpSpPr>
          <p:nvPr userDrawn="1"/>
        </p:nvGrpSpPr>
        <p:grpSpPr>
          <a:xfrm>
            <a:off x="469900" y="457761"/>
            <a:ext cx="1998000" cy="374400"/>
            <a:chOff x="398463" y="404813"/>
            <a:chExt cx="1627187" cy="307976"/>
          </a:xfrm>
          <a:solidFill>
            <a:schemeClr val="tx1"/>
          </a:solidFill>
        </p:grpSpPr>
        <p:sp>
          <p:nvSpPr>
            <p:cNvPr id="23"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4"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5"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6"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7"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8"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9"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0"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1"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2"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
        <p:nvSpPr>
          <p:cNvPr id="33" name="Picture Placeholder 8"/>
          <p:cNvSpPr>
            <a:spLocks noGrp="1"/>
          </p:cNvSpPr>
          <p:nvPr>
            <p:ph type="pic" sz="quarter" idx="11" hasCustomPrompt="1"/>
          </p:nvPr>
        </p:nvSpPr>
        <p:spPr>
          <a:xfrm>
            <a:off x="3393716" y="727595"/>
            <a:ext cx="5400000" cy="5400000"/>
          </a:xfrm>
          <a:prstGeom prst="rect">
            <a:avLst/>
          </a:prstGeom>
        </p:spPr>
        <p:txBody>
          <a:bodyPr/>
          <a:lstStyle>
            <a:lvl1pPr>
              <a:defRPr>
                <a:solidFill>
                  <a:schemeClr val="bg1"/>
                </a:solidFill>
              </a:defRPr>
            </a:lvl1pPr>
          </a:lstStyle>
          <a:p>
            <a:r>
              <a:rPr lang="en-US" altLang="zh-CN" noProof="0" dirty="0"/>
              <a:t>click to add image</a:t>
            </a:r>
            <a:endParaRPr lang="en-US" noProof="0" dirty="0"/>
          </a:p>
        </p:txBody>
      </p:sp>
      <p:pic>
        <p:nvPicPr>
          <p:cNvPr id="16" name="图片 15"/>
          <p:cNvPicPr>
            <a:picLocks noChangeAspect="1"/>
          </p:cNvPicPr>
          <p:nvPr userDrawn="1"/>
        </p:nvPicPr>
        <p:blipFill>
          <a:blip r:embed="rId3"/>
          <a:stretch>
            <a:fillRect/>
          </a:stretch>
        </p:blipFill>
        <p:spPr>
          <a:xfrm>
            <a:off x="11002151" y="457761"/>
            <a:ext cx="753929" cy="374400"/>
          </a:xfrm>
          <a:prstGeom prst="rect">
            <a:avLst/>
          </a:prstGeom>
        </p:spPr>
      </p:pic>
      <p:sp>
        <p:nvSpPr>
          <p:cNvPr id="7" name="文本占位符 6"/>
          <p:cNvSpPr>
            <a:spLocks noGrp="1"/>
          </p:cNvSpPr>
          <p:nvPr>
            <p:ph type="body" sz="quarter" idx="12" hasCustomPrompt="1"/>
          </p:nvPr>
        </p:nvSpPr>
        <p:spPr>
          <a:xfrm>
            <a:off x="469900" y="5859463"/>
            <a:ext cx="5597311" cy="503235"/>
          </a:xfrm>
        </p:spPr>
        <p:txBody>
          <a:bodyPr/>
          <a:lstStyle>
            <a:lvl1pPr>
              <a:defRPr sz="1800">
                <a:solidFill>
                  <a:schemeClr val="bg1"/>
                </a:solidFill>
              </a:defRPr>
            </a:lvl1pPr>
          </a:lstStyle>
          <a:p>
            <a:pPr lvl="0"/>
            <a:r>
              <a:rPr lang="en-US" altLang="zh-CN" dirty="0"/>
              <a:t>Click to add sub title</a:t>
            </a:r>
            <a:endParaRPr lang="en-US" dirty="0"/>
          </a:p>
        </p:txBody>
      </p:sp>
    </p:spTree>
    <p:extLst>
      <p:ext uri="{BB962C8B-B14F-4D97-AF65-F5344CB8AC3E}">
        <p14:creationId xmlns:p14="http://schemas.microsoft.com/office/powerpoint/2010/main" val="2104557831"/>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408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 Deloitte white">
    <p:bg bwMode="gray">
      <p:bgPr>
        <a:solidFill>
          <a:schemeClr val="bg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gray">
          <a:xfrm>
            <a:off x="469900" y="1700213"/>
            <a:ext cx="10418233" cy="1592403"/>
          </a:xfrm>
        </p:spPr>
        <p:txBody>
          <a:bodyPr anchor="b"/>
          <a:lstStyle>
            <a:lvl1pPr>
              <a:lnSpc>
                <a:spcPct val="95000"/>
              </a:lnSpc>
              <a:defRPr sz="3850" b="1">
                <a:solidFill>
                  <a:schemeClr val="tx1"/>
                </a:solidFill>
                <a:latin typeface="+mj-lt"/>
                <a:ea typeface="Open Sans" panose="020B0606030504020204" pitchFamily="34" charset="0"/>
                <a:cs typeface="Open Sans" panose="020B0606030504020204" pitchFamily="34" charset="0"/>
              </a:defRPr>
            </a:lvl1pPr>
          </a:lstStyle>
          <a:p>
            <a:r>
              <a:rPr lang="en-US" altLang="zh-CN" noProof="0" dirty="0"/>
              <a:t>Click to add divider title</a:t>
            </a:r>
            <a:endParaRPr lang="en-US" noProof="0" dirty="0"/>
          </a:p>
        </p:txBody>
      </p:sp>
      <p:sp>
        <p:nvSpPr>
          <p:cNvPr id="5" name="Text Placeholder 2"/>
          <p:cNvSpPr>
            <a:spLocks noGrp="1"/>
          </p:cNvSpPr>
          <p:nvPr>
            <p:ph type="body" idx="1" hasCustomPrompt="1"/>
          </p:nvPr>
        </p:nvSpPr>
        <p:spPr bwMode="gray">
          <a:xfrm>
            <a:off x="469899" y="3423545"/>
            <a:ext cx="10418235" cy="1566532"/>
          </a:xfrm>
        </p:spPr>
        <p:txBody>
          <a:bodyPr lIns="0" tIns="0" rIns="0" bIns="0">
            <a:noAutofit/>
          </a:bodyPr>
          <a:lstStyle>
            <a:lvl1pPr marL="0" indent="0">
              <a:lnSpc>
                <a:spcPct val="95000"/>
              </a:lnSpc>
              <a:spcAft>
                <a:spcPts val="0"/>
              </a:spcAft>
              <a:buNone/>
              <a:defRPr sz="385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altLang="zh-CN" noProof="0" dirty="0"/>
              <a:t>Click to add divider subtitle</a:t>
            </a:r>
            <a:endParaRPr lang="zh-CN" altLang="en-US" noProof="0" dirty="0"/>
          </a:p>
        </p:txBody>
      </p:sp>
    </p:spTree>
    <p:extLst>
      <p:ext uri="{BB962C8B-B14F-4D97-AF65-F5344CB8AC3E}">
        <p14:creationId xmlns:p14="http://schemas.microsoft.com/office/powerpoint/2010/main" val="2879515099"/>
      </p:ext>
    </p:extLst>
  </p:cSld>
  <p:clrMapOvr>
    <a:masterClrMapping/>
  </p:clrMapOvr>
  <p:transition>
    <p:fade/>
  </p:transition>
  <p:extLst mod="1">
    <p:ext uri="{DCECCB84-F9BA-43D5-87BE-67443E8EF086}">
      <p15:sldGuideLst xmlns:p15="http://schemas.microsoft.com/office/powerpoint/2012/main">
        <p15:guide id="1" orient="horz" pos="216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Key statement dark green">
    <p:bg>
      <p:bgPr>
        <a:solidFill>
          <a:schemeClr val="accent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80484" y="1590675"/>
            <a:ext cx="9029604" cy="4708525"/>
          </a:xfrm>
          <a:prstGeom prst="rect">
            <a:avLst/>
          </a:prstGeom>
        </p:spPr>
        <p:txBody>
          <a:bodyPr>
            <a:noAutofit/>
          </a:bodyPr>
          <a:lstStyle>
            <a:lvl1pPr>
              <a:spcBef>
                <a:spcPts val="4800"/>
              </a:spcBef>
              <a:defRPr sz="2800">
                <a:solidFill>
                  <a:schemeClr val="bg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altLang="zh-CN" noProof="0" dirty="0"/>
              <a:t>Click to add key content</a:t>
            </a:r>
            <a:endParaRPr lang="zh-CN" altLang="en-US" noProof="0" dirty="0"/>
          </a:p>
        </p:txBody>
      </p:sp>
      <p:sp>
        <p:nvSpPr>
          <p:cNvPr id="14" name="TextBox 13"/>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dirty="0">
              <a:solidFill>
                <a:schemeClr val="bg1"/>
              </a:solidFill>
            </a:endParaRPr>
          </a:p>
        </p:txBody>
      </p:sp>
      <p:sp>
        <p:nvSpPr>
          <p:cNvPr id="7" name="TextBox 9"/>
          <p:cNvSpPr txBox="1"/>
          <p:nvPr userDrawn="1"/>
        </p:nvSpPr>
        <p:spPr>
          <a:xfrm>
            <a:off x="6336000" y="6476999"/>
            <a:ext cx="4896560" cy="100027"/>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dirty="0">
                <a:solidFill>
                  <a:schemeClr val="bg1"/>
                </a:solidFill>
              </a:rPr>
              <a:t>Presentation title</a:t>
            </a:r>
          </a:p>
        </p:txBody>
      </p:sp>
      <p:sp>
        <p:nvSpPr>
          <p:cNvPr id="6" name="TextBox 5"/>
          <p:cNvSpPr txBox="1"/>
          <p:nvPr userDrawn="1"/>
        </p:nvSpPr>
        <p:spPr>
          <a:xfrm>
            <a:off x="469900" y="6477000"/>
            <a:ext cx="5355167" cy="100027"/>
          </a:xfrm>
          <a:prstGeom prst="rect">
            <a:avLst/>
          </a:prstGeom>
          <a:noFill/>
        </p:spPr>
        <p:txBody>
          <a:bodyPr wrap="square" lIns="0" tIns="0" rIns="0" bIns="0" rtlCol="0">
            <a:spAutoFit/>
          </a:bodyPr>
          <a:lstStyle/>
          <a:p>
            <a:pPr marL="0" marR="0" indent="0" algn="l" defTabSz="914400" rtl="0" eaLnBrk="1" fontAlgn="auto" latinLnBrk="0" hangingPunct="1">
              <a:lnSpc>
                <a:spcPct val="100000"/>
              </a:lnSpc>
              <a:spcBef>
                <a:spcPts val="600"/>
              </a:spcBef>
              <a:spcAft>
                <a:spcPts val="0"/>
              </a:spcAft>
              <a:buClrTx/>
              <a:buSzPct val="100000"/>
              <a:buFont typeface="Arial"/>
              <a:buNone/>
              <a:tabLst/>
              <a:defRPr/>
            </a:pPr>
            <a:r>
              <a:rPr lang="fr-FR" sz="650" noProof="0" dirty="0">
                <a:solidFill>
                  <a:schemeClr val="bg1"/>
                </a:solidFill>
              </a:rPr>
              <a:t>© 2020. For information, contact Deloitte </a:t>
            </a:r>
            <a:r>
              <a:rPr lang="en-US" sz="650" noProof="0" dirty="0">
                <a:solidFill>
                  <a:schemeClr val="bg1"/>
                </a:solidFill>
              </a:rPr>
              <a:t>Advisory</a:t>
            </a:r>
            <a:r>
              <a:rPr lang="fr-FR" sz="650" baseline="0" noProof="0" dirty="0">
                <a:solidFill>
                  <a:schemeClr val="bg1"/>
                </a:solidFill>
              </a:rPr>
              <a:t> (Hong Kong) Limited</a:t>
            </a:r>
            <a:r>
              <a:rPr lang="en-US" sz="650" baseline="0" noProof="0" dirty="0">
                <a:solidFill>
                  <a:schemeClr val="bg1"/>
                </a:solidFill>
              </a:rPr>
              <a:t>.</a:t>
            </a:r>
            <a:endParaRPr lang="en-US" sz="650" noProof="0" dirty="0">
              <a:solidFill>
                <a:schemeClr val="bg1"/>
              </a:solidFill>
            </a:endParaRPr>
          </a:p>
        </p:txBody>
      </p:sp>
    </p:spTree>
    <p:extLst>
      <p:ext uri="{BB962C8B-B14F-4D97-AF65-F5344CB8AC3E}">
        <p14:creationId xmlns:p14="http://schemas.microsoft.com/office/powerpoint/2010/main" val="886881570"/>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Key statement dark blue">
    <p:bg>
      <p:bgPr>
        <a:solidFill>
          <a:schemeClr val="accent4"/>
        </a:solidFill>
        <a:effectLst/>
      </p:bgPr>
    </p:bg>
    <p:spTree>
      <p:nvGrpSpPr>
        <p:cNvPr id="1" name=""/>
        <p:cNvGrpSpPr/>
        <p:nvPr/>
      </p:nvGrpSpPr>
      <p:grpSpPr>
        <a:xfrm>
          <a:off x="0" y="0"/>
          <a:ext cx="0" cy="0"/>
          <a:chOff x="0" y="0"/>
          <a:chExt cx="0" cy="0"/>
        </a:xfrm>
      </p:grpSpPr>
      <p:sp>
        <p:nvSpPr>
          <p:cNvPr id="6" name="Text Placeholder 3"/>
          <p:cNvSpPr>
            <a:spLocks noGrp="1"/>
          </p:cNvSpPr>
          <p:nvPr>
            <p:ph type="body" sz="quarter" idx="10" hasCustomPrompt="1"/>
          </p:nvPr>
        </p:nvSpPr>
        <p:spPr>
          <a:xfrm>
            <a:off x="480484" y="1590675"/>
            <a:ext cx="9029604" cy="4708525"/>
          </a:xfrm>
          <a:prstGeom prst="rect">
            <a:avLst/>
          </a:prstGeom>
        </p:spPr>
        <p:txBody>
          <a:bodyPr>
            <a:noAutofit/>
          </a:bodyPr>
          <a:lstStyle>
            <a:lvl1pPr>
              <a:spcBef>
                <a:spcPts val="4800"/>
              </a:spcBef>
              <a:defRPr sz="2800">
                <a:solidFill>
                  <a:schemeClr val="bg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altLang="zh-CN" noProof="0" dirty="0"/>
              <a:t>Click to add key content</a:t>
            </a:r>
            <a:endParaRPr lang="zh-CN" altLang="en-US" noProof="0" dirty="0"/>
          </a:p>
        </p:txBody>
      </p:sp>
      <p:sp>
        <p:nvSpPr>
          <p:cNvPr id="9" name="TextBox 13"/>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dirty="0">
              <a:solidFill>
                <a:schemeClr val="bg1"/>
              </a:solidFill>
            </a:endParaRPr>
          </a:p>
        </p:txBody>
      </p:sp>
      <p:sp>
        <p:nvSpPr>
          <p:cNvPr id="10" name="TextBox 9"/>
          <p:cNvSpPr txBox="1"/>
          <p:nvPr userDrawn="1"/>
        </p:nvSpPr>
        <p:spPr>
          <a:xfrm>
            <a:off x="6336000" y="6476999"/>
            <a:ext cx="4896560" cy="100027"/>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dirty="0">
                <a:solidFill>
                  <a:schemeClr val="bg1"/>
                </a:solidFill>
              </a:rPr>
              <a:t>Presentation title</a:t>
            </a:r>
          </a:p>
        </p:txBody>
      </p:sp>
      <p:sp>
        <p:nvSpPr>
          <p:cNvPr id="7" name="TextBox 6"/>
          <p:cNvSpPr txBox="1"/>
          <p:nvPr userDrawn="1"/>
        </p:nvSpPr>
        <p:spPr>
          <a:xfrm>
            <a:off x="469900" y="6477000"/>
            <a:ext cx="5355167" cy="100027"/>
          </a:xfrm>
          <a:prstGeom prst="rect">
            <a:avLst/>
          </a:prstGeom>
          <a:noFill/>
        </p:spPr>
        <p:txBody>
          <a:bodyPr wrap="square" lIns="0" tIns="0" rIns="0" bIns="0" rtlCol="0">
            <a:spAutoFit/>
          </a:bodyPr>
          <a:lstStyle/>
          <a:p>
            <a:pPr marL="0" marR="0" indent="0" algn="l" defTabSz="914400" rtl="0" eaLnBrk="1" fontAlgn="auto" latinLnBrk="0" hangingPunct="1">
              <a:lnSpc>
                <a:spcPct val="100000"/>
              </a:lnSpc>
              <a:spcBef>
                <a:spcPts val="600"/>
              </a:spcBef>
              <a:spcAft>
                <a:spcPts val="0"/>
              </a:spcAft>
              <a:buClrTx/>
              <a:buSzPct val="100000"/>
              <a:buFont typeface="Arial"/>
              <a:buNone/>
              <a:tabLst/>
              <a:defRPr/>
            </a:pPr>
            <a:r>
              <a:rPr lang="fr-FR" sz="650" noProof="0" dirty="0">
                <a:solidFill>
                  <a:schemeClr val="bg1"/>
                </a:solidFill>
              </a:rPr>
              <a:t>© 2020. For information, contact Deloitte </a:t>
            </a:r>
            <a:r>
              <a:rPr lang="en-US" sz="650" noProof="0" dirty="0">
                <a:solidFill>
                  <a:schemeClr val="bg1"/>
                </a:solidFill>
              </a:rPr>
              <a:t>Advisory</a:t>
            </a:r>
            <a:r>
              <a:rPr lang="fr-FR" sz="650" baseline="0" noProof="0" dirty="0">
                <a:solidFill>
                  <a:schemeClr val="bg1"/>
                </a:solidFill>
              </a:rPr>
              <a:t> (Hong Kong) Limited</a:t>
            </a:r>
            <a:r>
              <a:rPr lang="en-US" sz="650" baseline="0" noProof="0" dirty="0">
                <a:solidFill>
                  <a:schemeClr val="bg1"/>
                </a:solidFill>
              </a:rPr>
              <a:t>.</a:t>
            </a:r>
            <a:endParaRPr lang="en-US" sz="650" noProof="0" dirty="0">
              <a:solidFill>
                <a:schemeClr val="bg1"/>
              </a:solidFill>
            </a:endParaRPr>
          </a:p>
        </p:txBody>
      </p:sp>
    </p:spTree>
    <p:extLst>
      <p:ext uri="{BB962C8B-B14F-4D97-AF65-F5344CB8AC3E}">
        <p14:creationId xmlns:p14="http://schemas.microsoft.com/office/powerpoint/2010/main" val="1838567645"/>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Key statement teal">
    <p:bg>
      <p:bgPr>
        <a:solidFill>
          <a:schemeClr val="accent5"/>
        </a:solidFill>
        <a:effectLst/>
      </p:bgPr>
    </p:bg>
    <p:spTree>
      <p:nvGrpSpPr>
        <p:cNvPr id="1" name=""/>
        <p:cNvGrpSpPr/>
        <p:nvPr/>
      </p:nvGrpSpPr>
      <p:grpSpPr>
        <a:xfrm>
          <a:off x="0" y="0"/>
          <a:ext cx="0" cy="0"/>
          <a:chOff x="0" y="0"/>
          <a:chExt cx="0" cy="0"/>
        </a:xfrm>
      </p:grpSpPr>
      <p:sp>
        <p:nvSpPr>
          <p:cNvPr id="6" name="Text Placeholder 3"/>
          <p:cNvSpPr>
            <a:spLocks noGrp="1"/>
          </p:cNvSpPr>
          <p:nvPr>
            <p:ph type="body" sz="quarter" idx="10" hasCustomPrompt="1"/>
          </p:nvPr>
        </p:nvSpPr>
        <p:spPr>
          <a:xfrm>
            <a:off x="480484" y="1590675"/>
            <a:ext cx="9029604" cy="4708525"/>
          </a:xfrm>
          <a:prstGeom prst="rect">
            <a:avLst/>
          </a:prstGeom>
        </p:spPr>
        <p:txBody>
          <a:bodyPr>
            <a:noAutofit/>
          </a:bodyPr>
          <a:lstStyle>
            <a:lvl1pPr>
              <a:spcBef>
                <a:spcPts val="4800"/>
              </a:spcBef>
              <a:defRPr sz="2800">
                <a:solidFill>
                  <a:schemeClr val="bg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altLang="zh-CN" noProof="0" dirty="0"/>
              <a:t>Click to add key content</a:t>
            </a:r>
            <a:endParaRPr lang="zh-CN" altLang="en-US" noProof="0" dirty="0"/>
          </a:p>
        </p:txBody>
      </p:sp>
      <p:sp>
        <p:nvSpPr>
          <p:cNvPr id="9" name="TextBox 13"/>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dirty="0">
              <a:solidFill>
                <a:schemeClr val="bg1"/>
              </a:solidFill>
            </a:endParaRPr>
          </a:p>
        </p:txBody>
      </p:sp>
      <p:sp>
        <p:nvSpPr>
          <p:cNvPr id="10" name="TextBox 9"/>
          <p:cNvSpPr txBox="1"/>
          <p:nvPr userDrawn="1"/>
        </p:nvSpPr>
        <p:spPr>
          <a:xfrm>
            <a:off x="6336000" y="6476999"/>
            <a:ext cx="4896560" cy="100027"/>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dirty="0">
                <a:solidFill>
                  <a:schemeClr val="bg1"/>
                </a:solidFill>
              </a:rPr>
              <a:t>Presentation title</a:t>
            </a:r>
          </a:p>
        </p:txBody>
      </p:sp>
      <p:sp>
        <p:nvSpPr>
          <p:cNvPr id="7" name="TextBox 6"/>
          <p:cNvSpPr txBox="1"/>
          <p:nvPr userDrawn="1"/>
        </p:nvSpPr>
        <p:spPr>
          <a:xfrm>
            <a:off x="469900" y="6477000"/>
            <a:ext cx="5355167" cy="100027"/>
          </a:xfrm>
          <a:prstGeom prst="rect">
            <a:avLst/>
          </a:prstGeom>
          <a:noFill/>
        </p:spPr>
        <p:txBody>
          <a:bodyPr wrap="square" lIns="0" tIns="0" rIns="0" bIns="0" rtlCol="0">
            <a:spAutoFit/>
          </a:bodyPr>
          <a:lstStyle/>
          <a:p>
            <a:pPr marL="0" marR="0" indent="0" algn="l" defTabSz="914400" rtl="0" eaLnBrk="1" fontAlgn="auto" latinLnBrk="0" hangingPunct="1">
              <a:lnSpc>
                <a:spcPct val="100000"/>
              </a:lnSpc>
              <a:spcBef>
                <a:spcPts val="600"/>
              </a:spcBef>
              <a:spcAft>
                <a:spcPts val="0"/>
              </a:spcAft>
              <a:buClrTx/>
              <a:buSzPct val="100000"/>
              <a:buFont typeface="Arial"/>
              <a:buNone/>
              <a:tabLst/>
              <a:defRPr/>
            </a:pPr>
            <a:r>
              <a:rPr lang="fr-FR" sz="650" noProof="0" dirty="0">
                <a:solidFill>
                  <a:schemeClr val="bg1"/>
                </a:solidFill>
              </a:rPr>
              <a:t>© 2020. For information, contact Deloitte </a:t>
            </a:r>
            <a:r>
              <a:rPr lang="en-US" sz="650" noProof="0" dirty="0">
                <a:solidFill>
                  <a:schemeClr val="bg1"/>
                </a:solidFill>
              </a:rPr>
              <a:t>Advisory</a:t>
            </a:r>
            <a:r>
              <a:rPr lang="fr-FR" sz="650" baseline="0" noProof="0" dirty="0">
                <a:solidFill>
                  <a:schemeClr val="bg1"/>
                </a:solidFill>
              </a:rPr>
              <a:t> (Hong Kong) Limited</a:t>
            </a:r>
            <a:r>
              <a:rPr lang="en-US" sz="650" baseline="0" noProof="0" dirty="0">
                <a:solidFill>
                  <a:schemeClr val="bg1"/>
                </a:solidFill>
              </a:rPr>
              <a:t>.</a:t>
            </a:r>
            <a:endParaRPr lang="en-US" sz="650" noProof="0" dirty="0">
              <a:solidFill>
                <a:schemeClr val="bg1"/>
              </a:solidFill>
            </a:endParaRPr>
          </a:p>
        </p:txBody>
      </p:sp>
    </p:spTree>
    <p:extLst>
      <p:ext uri="{BB962C8B-B14F-4D97-AF65-F5344CB8AC3E}">
        <p14:creationId xmlns:p14="http://schemas.microsoft.com/office/powerpoint/2010/main" val="126737543"/>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Key statement black">
    <p:bg>
      <p:bgPr>
        <a:solidFill>
          <a:schemeClr val="tx1"/>
        </a:solidFill>
        <a:effectLst/>
      </p:bgPr>
    </p:bg>
    <p:spTree>
      <p:nvGrpSpPr>
        <p:cNvPr id="1" name=""/>
        <p:cNvGrpSpPr/>
        <p:nvPr/>
      </p:nvGrpSpPr>
      <p:grpSpPr>
        <a:xfrm>
          <a:off x="0" y="0"/>
          <a:ext cx="0" cy="0"/>
          <a:chOff x="0" y="0"/>
          <a:chExt cx="0" cy="0"/>
        </a:xfrm>
      </p:grpSpPr>
      <p:sp>
        <p:nvSpPr>
          <p:cNvPr id="10" name="Text Placeholder 3"/>
          <p:cNvSpPr>
            <a:spLocks noGrp="1"/>
          </p:cNvSpPr>
          <p:nvPr>
            <p:ph type="body" sz="quarter" idx="10" hasCustomPrompt="1"/>
          </p:nvPr>
        </p:nvSpPr>
        <p:spPr>
          <a:xfrm>
            <a:off x="480484" y="1590675"/>
            <a:ext cx="9029604" cy="4708525"/>
          </a:xfrm>
          <a:prstGeom prst="rect">
            <a:avLst/>
          </a:prstGeom>
        </p:spPr>
        <p:txBody>
          <a:bodyPr>
            <a:noAutofit/>
          </a:bodyPr>
          <a:lstStyle>
            <a:lvl1pPr>
              <a:spcBef>
                <a:spcPts val="4800"/>
              </a:spcBef>
              <a:defRPr sz="2800">
                <a:solidFill>
                  <a:schemeClr val="bg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altLang="zh-CN" noProof="0" dirty="0"/>
              <a:t>Click to add key content</a:t>
            </a:r>
            <a:endParaRPr lang="zh-CN" altLang="en-US" noProof="0" dirty="0"/>
          </a:p>
        </p:txBody>
      </p:sp>
      <p:sp>
        <p:nvSpPr>
          <p:cNvPr id="17" name="TextBox 13"/>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dirty="0">
              <a:solidFill>
                <a:schemeClr val="bg1"/>
              </a:solidFill>
            </a:endParaRPr>
          </a:p>
        </p:txBody>
      </p:sp>
      <p:sp>
        <p:nvSpPr>
          <p:cNvPr id="6" name="TextBox 9"/>
          <p:cNvSpPr txBox="1"/>
          <p:nvPr userDrawn="1"/>
        </p:nvSpPr>
        <p:spPr>
          <a:xfrm>
            <a:off x="6336000" y="6476999"/>
            <a:ext cx="4896560" cy="100027"/>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dirty="0">
                <a:solidFill>
                  <a:schemeClr val="bg1"/>
                </a:solidFill>
              </a:rPr>
              <a:t>Presentation title</a:t>
            </a:r>
          </a:p>
        </p:txBody>
      </p:sp>
      <p:sp>
        <p:nvSpPr>
          <p:cNvPr id="7" name="TextBox 6"/>
          <p:cNvSpPr txBox="1"/>
          <p:nvPr userDrawn="1"/>
        </p:nvSpPr>
        <p:spPr>
          <a:xfrm>
            <a:off x="469900" y="6477000"/>
            <a:ext cx="5355167" cy="100027"/>
          </a:xfrm>
          <a:prstGeom prst="rect">
            <a:avLst/>
          </a:prstGeom>
          <a:noFill/>
        </p:spPr>
        <p:txBody>
          <a:bodyPr wrap="square" lIns="0" tIns="0" rIns="0" bIns="0" rtlCol="0">
            <a:spAutoFit/>
          </a:bodyPr>
          <a:lstStyle/>
          <a:p>
            <a:pPr marL="0" marR="0" indent="0" algn="l" defTabSz="914400" rtl="0" eaLnBrk="1" fontAlgn="auto" latinLnBrk="0" hangingPunct="1">
              <a:lnSpc>
                <a:spcPct val="100000"/>
              </a:lnSpc>
              <a:spcBef>
                <a:spcPts val="600"/>
              </a:spcBef>
              <a:spcAft>
                <a:spcPts val="0"/>
              </a:spcAft>
              <a:buClrTx/>
              <a:buSzPct val="100000"/>
              <a:buFont typeface="Arial"/>
              <a:buNone/>
              <a:tabLst/>
              <a:defRPr/>
            </a:pPr>
            <a:r>
              <a:rPr lang="fr-FR" sz="650" noProof="0" dirty="0">
                <a:solidFill>
                  <a:schemeClr val="bg1"/>
                </a:solidFill>
              </a:rPr>
              <a:t>© 2020. For information, contact Deloitte </a:t>
            </a:r>
            <a:r>
              <a:rPr lang="en-US" sz="650" noProof="0" dirty="0">
                <a:solidFill>
                  <a:schemeClr val="bg1"/>
                </a:solidFill>
              </a:rPr>
              <a:t>Advisory</a:t>
            </a:r>
            <a:r>
              <a:rPr lang="fr-FR" sz="650" baseline="0" noProof="0" dirty="0">
                <a:solidFill>
                  <a:schemeClr val="bg1"/>
                </a:solidFill>
              </a:rPr>
              <a:t> (Hong Kong) Limited</a:t>
            </a:r>
            <a:r>
              <a:rPr lang="en-US" sz="650" baseline="0" noProof="0" dirty="0">
                <a:solidFill>
                  <a:schemeClr val="bg1"/>
                </a:solidFill>
              </a:rPr>
              <a:t>.</a:t>
            </a:r>
            <a:endParaRPr lang="en-US" sz="650" noProof="0" dirty="0">
              <a:solidFill>
                <a:schemeClr val="bg1"/>
              </a:solidFill>
            </a:endParaRPr>
          </a:p>
        </p:txBody>
      </p:sp>
    </p:spTree>
    <p:extLst>
      <p:ext uri="{BB962C8B-B14F-4D97-AF65-F5344CB8AC3E}">
        <p14:creationId xmlns:p14="http://schemas.microsoft.com/office/powerpoint/2010/main" val="2522486704"/>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hasCustomPrompt="1"/>
          </p:nvPr>
        </p:nvSpPr>
        <p:spPr>
          <a:xfrm>
            <a:off x="469900" y="1590675"/>
            <a:ext cx="9029604" cy="4708525"/>
          </a:xfrm>
          <a:prstGeom prst="rect">
            <a:avLst/>
          </a:prstGeom>
        </p:spPr>
        <p:txBody>
          <a:bodyPr>
            <a:noAutofit/>
          </a:bodyPr>
          <a:lstStyle>
            <a:lvl1pPr>
              <a:spcBef>
                <a:spcPts val="4800"/>
              </a:spcBef>
              <a:defRPr sz="28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altLang="zh-CN" noProof="0" dirty="0"/>
              <a:t>Click to add key content</a:t>
            </a:r>
            <a:endParaRPr lang="zh-CN" altLang="en-US" noProof="0" dirty="0"/>
          </a:p>
        </p:txBody>
      </p:sp>
    </p:spTree>
    <p:extLst>
      <p:ext uri="{BB962C8B-B14F-4D97-AF65-F5344CB8AC3E}">
        <p14:creationId xmlns:p14="http://schemas.microsoft.com/office/powerpoint/2010/main" val="2510221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4" name="Content Placeholder 3"/>
          <p:cNvSpPr>
            <a:spLocks noGrp="1"/>
          </p:cNvSpPr>
          <p:nvPr>
            <p:ph sz="quarter" idx="10" hasCustomPrompt="1"/>
          </p:nvPr>
        </p:nvSpPr>
        <p:spPr>
          <a:xfrm>
            <a:off x="469900" y="1665291"/>
            <a:ext cx="9348787" cy="4633910"/>
          </a:xfrm>
          <a:prstGeom prst="rect">
            <a:avLst/>
          </a:prstGeom>
        </p:spPr>
        <p:txBody>
          <a:bodyPr/>
          <a:lstStyle>
            <a:lvl1pPr>
              <a:tabLst>
                <a:tab pos="8972326" algn="r"/>
              </a:tabLst>
              <a:defRPr/>
            </a:lvl1pPr>
            <a:lvl2pPr>
              <a:tabLst>
                <a:tab pos="8972326" algn="r"/>
              </a:tabLst>
              <a:defRPr/>
            </a:lvl2pPr>
            <a:lvl3pPr>
              <a:tabLst>
                <a:tab pos="8972326" algn="r"/>
              </a:tabLst>
              <a:defRPr/>
            </a:lvl3pPr>
            <a:lvl4pPr>
              <a:tabLst>
                <a:tab pos="8972326" algn="r"/>
              </a:tabLst>
              <a:defRPr/>
            </a:lvl4pPr>
            <a:lvl5pP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noProof="0" dirty="0"/>
              <a:t>Click to edit content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Title Placeholder 1"/>
          <p:cNvSpPr>
            <a:spLocks noGrp="1"/>
          </p:cNvSpPr>
          <p:nvPr>
            <p:ph type="title" hasCustomPrompt="1"/>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dirty="0"/>
              <a:t>Click to add </a:t>
            </a:r>
            <a:r>
              <a:rPr lang="en-US" altLang="zh-CN" noProof="0" dirty="0"/>
              <a:t>page </a:t>
            </a:r>
            <a:r>
              <a:rPr lang="en-US" noProof="0" dirty="0"/>
              <a:t>title</a:t>
            </a:r>
          </a:p>
        </p:txBody>
      </p:sp>
    </p:spTree>
    <p:extLst>
      <p:ext uri="{BB962C8B-B14F-4D97-AF65-F5344CB8AC3E}">
        <p14:creationId xmlns:p14="http://schemas.microsoft.com/office/powerpoint/2010/main" val="236510875"/>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14" name="Text Placeholder 18"/>
          <p:cNvSpPr>
            <a:spLocks noGrp="1"/>
          </p:cNvSpPr>
          <p:nvPr>
            <p:ph idx="1" hasCustomPrompt="1"/>
          </p:nvPr>
        </p:nvSpPr>
        <p:spPr>
          <a:xfrm>
            <a:off x="469900" y="1665290"/>
            <a:ext cx="11252200" cy="4633911"/>
          </a:xfrm>
          <a:prstGeom prst="rect">
            <a:avLst/>
          </a:prstGeom>
        </p:spPr>
        <p:txBody>
          <a:bodyPr vert="horz" lIns="0" tIns="0" rIns="0" bIns="0" rtlCol="0">
            <a:noAutofit/>
          </a:bodyPr>
          <a:lstStyle/>
          <a:p>
            <a:pPr lvl="0"/>
            <a:r>
              <a:rPr lang="en-US" noProof="0" dirty="0"/>
              <a:t>Click to edit content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itle Placeholder 1"/>
          <p:cNvSpPr>
            <a:spLocks noGrp="1"/>
          </p:cNvSpPr>
          <p:nvPr>
            <p:ph type="title" hasCustomPrompt="1"/>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dirty="0"/>
              <a:t>Click to add </a:t>
            </a:r>
            <a:r>
              <a:rPr lang="en-US" altLang="zh-CN" noProof="0" dirty="0"/>
              <a:t>page </a:t>
            </a:r>
            <a:r>
              <a:rPr lang="en-US" noProof="0" dirty="0"/>
              <a:t>title</a:t>
            </a:r>
          </a:p>
        </p:txBody>
      </p:sp>
    </p:spTree>
    <p:extLst>
      <p:ext uri="{BB962C8B-B14F-4D97-AF65-F5344CB8AC3E}">
        <p14:creationId xmlns:p14="http://schemas.microsoft.com/office/powerpoint/2010/main" val="388109111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hasCustomPrompt="1"/>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dirty="0"/>
              <a:t>Click to add </a:t>
            </a:r>
            <a:r>
              <a:rPr lang="en-US" altLang="zh-CN" noProof="0" dirty="0"/>
              <a:t>page </a:t>
            </a:r>
            <a:r>
              <a:rPr lang="en-US" noProof="0" dirty="0"/>
              <a:t>title</a:t>
            </a:r>
          </a:p>
        </p:txBody>
      </p:sp>
      <p:sp>
        <p:nvSpPr>
          <p:cNvPr id="8" name="Text Placeholder 18"/>
          <p:cNvSpPr>
            <a:spLocks noGrp="1"/>
          </p:cNvSpPr>
          <p:nvPr>
            <p:ph idx="1" hasCustomPrompt="1"/>
          </p:nvPr>
        </p:nvSpPr>
        <p:spPr>
          <a:xfrm>
            <a:off x="469900" y="1665818"/>
            <a:ext cx="11252200" cy="4633383"/>
          </a:xfrm>
          <a:prstGeom prst="rect">
            <a:avLst/>
          </a:prstGeom>
        </p:spPr>
        <p:txBody>
          <a:bodyPr vert="horz" lIns="0" tIns="0" rIns="0" bIns="0" rtlCol="0">
            <a:noAutofit/>
          </a:bodyPr>
          <a:lstStyle/>
          <a:p>
            <a:pPr lvl="0"/>
            <a:r>
              <a:rPr lang="en-US" noProof="0" dirty="0"/>
              <a:t>Click to edit content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27264712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hasCustomPrompt="1"/>
          </p:nvPr>
        </p:nvSpPr>
        <p:spPr>
          <a:xfrm>
            <a:off x="468000" y="2054581"/>
            <a:ext cx="11252200" cy="3928209"/>
          </a:xfrm>
          <a:prstGeom prst="rect">
            <a:avLst/>
          </a:prstGeom>
        </p:spPr>
        <p:txBody>
          <a:bodyPr/>
          <a:lstStyle>
            <a:lvl1pPr>
              <a:defRPr baseline="0"/>
            </a:lvl1pPr>
          </a:lstStyle>
          <a:p>
            <a:r>
              <a:rPr lang="en-US" altLang="zh-CN" noProof="0" dirty="0"/>
              <a:t>Click to add chart or table</a:t>
            </a:r>
            <a:endParaRPr lang="en-US" noProof="0" dirty="0"/>
          </a:p>
        </p:txBody>
      </p:sp>
      <p:sp>
        <p:nvSpPr>
          <p:cNvPr id="18" name="Text Placeholder 8"/>
          <p:cNvSpPr>
            <a:spLocks noGrp="1"/>
          </p:cNvSpPr>
          <p:nvPr>
            <p:ph type="body" sz="quarter" idx="18" hasCustomPrompt="1"/>
          </p:nvPr>
        </p:nvSpPr>
        <p:spPr>
          <a:xfrm>
            <a:off x="468000" y="1659816"/>
            <a:ext cx="11252200" cy="357187"/>
          </a:xfrm>
        </p:spPr>
        <p:txBody>
          <a:bodyPr/>
          <a:lstStyle>
            <a:lvl1pPr>
              <a:defRPr baseline="0"/>
            </a:lvl1pPr>
          </a:lstStyle>
          <a:p>
            <a:pPr lvl="0"/>
            <a:r>
              <a:rPr lang="en-US" altLang="zh-CN" noProof="0" dirty="0"/>
              <a:t>Click to add title of chart or table</a:t>
            </a:r>
            <a:endParaRPr lang="zh-CN" altLang="en-US" noProof="0" dirty="0"/>
          </a:p>
        </p:txBody>
      </p:sp>
      <p:sp>
        <p:nvSpPr>
          <p:cNvPr id="19" name="Text Placeholder 7"/>
          <p:cNvSpPr>
            <a:spLocks noGrp="1"/>
          </p:cNvSpPr>
          <p:nvPr>
            <p:ph type="body" sz="quarter" idx="23" hasCustomPrompt="1"/>
          </p:nvPr>
        </p:nvSpPr>
        <p:spPr>
          <a:xfrm>
            <a:off x="468000" y="5982790"/>
            <a:ext cx="11252201" cy="316411"/>
          </a:xfrm>
        </p:spPr>
        <p:txBody>
          <a:bodyPr>
            <a:noAutofit/>
          </a:bodyPr>
          <a:lstStyle>
            <a:lvl1pPr>
              <a:spcAft>
                <a:spcPts val="0"/>
              </a:spcAft>
              <a:defRPr sz="900" baseline="0"/>
            </a:lvl1pPr>
          </a:lstStyle>
          <a:p>
            <a:pPr lvl="0"/>
            <a:r>
              <a:rPr lang="en-US" altLang="zh-CN" noProof="0" dirty="0"/>
              <a:t>Click to add notes</a:t>
            </a:r>
            <a:endParaRPr lang="zh-CN" altLang="en-US" noProof="0" dirty="0"/>
          </a:p>
        </p:txBody>
      </p:sp>
      <p:sp>
        <p:nvSpPr>
          <p:cNvPr id="7"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8" name="Title Placeholder 1"/>
          <p:cNvSpPr>
            <a:spLocks noGrp="1"/>
          </p:cNvSpPr>
          <p:nvPr>
            <p:ph type="title" hasCustomPrompt="1"/>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dirty="0"/>
              <a:t>Click to add </a:t>
            </a:r>
            <a:r>
              <a:rPr lang="en-US" altLang="zh-CN" noProof="0" dirty="0"/>
              <a:t>page </a:t>
            </a:r>
            <a:r>
              <a:rPr lang="en-US" noProof="0" dirty="0"/>
              <a:t>title</a:t>
            </a:r>
          </a:p>
        </p:txBody>
      </p:sp>
    </p:spTree>
    <p:extLst>
      <p:ext uri="{BB962C8B-B14F-4D97-AF65-F5344CB8AC3E}">
        <p14:creationId xmlns:p14="http://schemas.microsoft.com/office/powerpoint/2010/main" val="182970294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bwMode="gray">
      <p:bgPr>
        <a:solidFill>
          <a:schemeClr val="bg1"/>
        </a:solidFill>
        <a:effectLst/>
      </p:bgPr>
    </p:bg>
    <p:spTree>
      <p:nvGrpSpPr>
        <p:cNvPr id="1" name=""/>
        <p:cNvGrpSpPr/>
        <p:nvPr/>
      </p:nvGrpSpPr>
      <p:grpSpPr>
        <a:xfrm>
          <a:off x="0" y="0"/>
          <a:ext cx="0" cy="0"/>
          <a:chOff x="0" y="0"/>
          <a:chExt cx="0" cy="0"/>
        </a:xfrm>
      </p:grpSpPr>
      <p:grpSp>
        <p:nvGrpSpPr>
          <p:cNvPr id="19" name="Group 18"/>
          <p:cNvGrpSpPr>
            <a:grpSpLocks noChangeAspect="1"/>
          </p:cNvGrpSpPr>
          <p:nvPr userDrawn="1"/>
        </p:nvGrpSpPr>
        <p:grpSpPr>
          <a:xfrm>
            <a:off x="475325" y="457200"/>
            <a:ext cx="1998000" cy="374400"/>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
        <p:nvSpPr>
          <p:cNvPr id="30" name="Picture Placeholder 8"/>
          <p:cNvSpPr>
            <a:spLocks noGrp="1"/>
          </p:cNvSpPr>
          <p:nvPr>
            <p:ph type="pic" sz="quarter" idx="11" hasCustomPrompt="1"/>
          </p:nvPr>
        </p:nvSpPr>
        <p:spPr>
          <a:xfrm>
            <a:off x="3393716" y="727595"/>
            <a:ext cx="5400000" cy="5400000"/>
          </a:xfrm>
          <a:prstGeom prst="rect">
            <a:avLst/>
          </a:prstGeom>
        </p:spPr>
        <p:txBody>
          <a:bodyPr/>
          <a:lstStyle/>
          <a:p>
            <a:r>
              <a:rPr lang="en-US" altLang="zh-CN" noProof="0" dirty="0"/>
              <a:t>click to add image</a:t>
            </a:r>
            <a:endParaRPr lang="en-US" noProof="0" dirty="0"/>
          </a:p>
        </p:txBody>
      </p:sp>
      <p:sp>
        <p:nvSpPr>
          <p:cNvPr id="18" name="Subtitle 2"/>
          <p:cNvSpPr>
            <a:spLocks noGrp="1"/>
          </p:cNvSpPr>
          <p:nvPr>
            <p:ph type="subTitle" idx="1" hasCustomPrompt="1"/>
          </p:nvPr>
        </p:nvSpPr>
        <p:spPr bwMode="gray">
          <a:xfrm>
            <a:off x="475200" y="5562485"/>
            <a:ext cx="5592011" cy="296499"/>
          </a:xfrm>
          <a:prstGeom prst="rect">
            <a:avLst/>
          </a:prstGeom>
        </p:spPr>
        <p:txBody>
          <a:bodyPr lIns="0" tIns="0" rIns="0" bIns="0" anchor="t" anchorCtr="0">
            <a:noAutofit/>
          </a:bodyPr>
          <a:lstStyle>
            <a:lvl1pPr marL="0" indent="0" algn="l">
              <a:lnSpc>
                <a:spcPct val="100000"/>
              </a:lnSpc>
              <a:spcAft>
                <a:spcPts val="0"/>
              </a:spcAft>
              <a:buNone/>
              <a:defRPr sz="1800" b="1">
                <a:solidFill>
                  <a:schemeClr val="tx1"/>
                </a:solidFill>
              </a:defRPr>
            </a:lvl1pPr>
            <a:lvl2pPr marL="0" indent="0" algn="l">
              <a:buNone/>
              <a:defRPr sz="16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altLang="zh-CN" noProof="0" dirty="0"/>
              <a:t>Click to add title</a:t>
            </a:r>
            <a:endParaRPr lang="en-US" noProof="0" dirty="0"/>
          </a:p>
        </p:txBody>
      </p:sp>
      <p:sp>
        <p:nvSpPr>
          <p:cNvPr id="31" name="Text Placeholder 4"/>
          <p:cNvSpPr>
            <a:spLocks noGrp="1"/>
          </p:cNvSpPr>
          <p:nvPr>
            <p:ph type="body" sz="quarter" idx="10" hasCustomPrompt="1"/>
          </p:nvPr>
        </p:nvSpPr>
        <p:spPr>
          <a:xfrm>
            <a:off x="475200" y="6362699"/>
            <a:ext cx="5594349" cy="298451"/>
          </a:xfrm>
          <a:prstGeom prst="rect">
            <a:avLst/>
          </a:prstGeom>
        </p:spPr>
        <p:txBody>
          <a:bodyPr/>
          <a:lstStyle>
            <a:lvl1pPr>
              <a:spcAft>
                <a:spcPts val="0"/>
              </a:spcAft>
              <a:defRPr sz="105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ltLang="zh-CN" noProof="0" dirty="0"/>
              <a:t>Author, legal entity or date</a:t>
            </a:r>
            <a:endParaRPr lang="zh-CN" altLang="en-US" noProof="0" dirty="0"/>
          </a:p>
        </p:txBody>
      </p:sp>
      <p:sp>
        <p:nvSpPr>
          <p:cNvPr id="3" name="文本占位符 2"/>
          <p:cNvSpPr>
            <a:spLocks noGrp="1"/>
          </p:cNvSpPr>
          <p:nvPr>
            <p:ph type="body" sz="quarter" idx="12" hasCustomPrompt="1"/>
          </p:nvPr>
        </p:nvSpPr>
        <p:spPr>
          <a:xfrm>
            <a:off x="478151" y="5858984"/>
            <a:ext cx="5589059" cy="503715"/>
          </a:xfrm>
        </p:spPr>
        <p:txBody>
          <a:bodyPr/>
          <a:lstStyle>
            <a:lvl1pPr>
              <a:defRPr sz="1800" baseline="0"/>
            </a:lvl1pPr>
          </a:lstStyle>
          <a:p>
            <a:pPr lvl="0"/>
            <a:r>
              <a:rPr lang="en-US" altLang="zh-CN" dirty="0"/>
              <a:t>Click to add sub title</a:t>
            </a:r>
            <a:endParaRPr lang="en-US" dirty="0"/>
          </a:p>
        </p:txBody>
      </p:sp>
    </p:spTree>
    <p:extLst>
      <p:ext uri="{BB962C8B-B14F-4D97-AF65-F5344CB8AC3E}">
        <p14:creationId xmlns:p14="http://schemas.microsoft.com/office/powerpoint/2010/main" val="2783079461"/>
      </p:ext>
    </p:extLst>
  </p:cSld>
  <p:clrMapOvr>
    <a:masterClrMapping/>
  </p:clrMapOvr>
  <p:transition>
    <p:fade/>
  </p:transition>
  <p:extLst mod="1">
    <p:ext uri="{DCECCB84-F9BA-43D5-87BE-67443E8EF086}">
      <p15:sldGuideLst xmlns:p15="http://schemas.microsoft.com/office/powerpoint/2012/main">
        <p15:guide id="1" orient="horz" pos="4088"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 columns of text">
    <p:spTree>
      <p:nvGrpSpPr>
        <p:cNvPr id="1" name=""/>
        <p:cNvGrpSpPr/>
        <p:nvPr/>
      </p:nvGrpSpPr>
      <p:grpSpPr>
        <a:xfrm>
          <a:off x="0" y="0"/>
          <a:ext cx="0" cy="0"/>
          <a:chOff x="0" y="0"/>
          <a:chExt cx="0" cy="0"/>
        </a:xfrm>
      </p:grpSpPr>
      <p:sp>
        <p:nvSpPr>
          <p:cNvPr id="13" name="Content Placeholder 3"/>
          <p:cNvSpPr>
            <a:spLocks noGrp="1"/>
          </p:cNvSpPr>
          <p:nvPr>
            <p:ph sz="quarter" idx="10" hasCustomPrompt="1"/>
          </p:nvPr>
        </p:nvSpPr>
        <p:spPr>
          <a:xfrm>
            <a:off x="468000" y="1665288"/>
            <a:ext cx="5328000" cy="4622507"/>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dirty="0"/>
              <a:t>Click to edit content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hasCustomPrompt="1"/>
          </p:nvPr>
        </p:nvSpPr>
        <p:spPr>
          <a:xfrm>
            <a:off x="6394100" y="1656000"/>
            <a:ext cx="5328000" cy="4631795"/>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dirty="0"/>
              <a:t>Click to edit content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7" name="Title Placeholder 1"/>
          <p:cNvSpPr>
            <a:spLocks noGrp="1"/>
          </p:cNvSpPr>
          <p:nvPr>
            <p:ph type="title" hasCustomPrompt="1"/>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dirty="0"/>
              <a:t>Click to add </a:t>
            </a:r>
            <a:r>
              <a:rPr lang="en-US" altLang="zh-CN" noProof="0" dirty="0"/>
              <a:t>page </a:t>
            </a:r>
            <a:r>
              <a:rPr lang="en-US" noProof="0" dirty="0"/>
              <a:t>title</a:t>
            </a:r>
          </a:p>
        </p:txBody>
      </p:sp>
    </p:spTree>
    <p:extLst>
      <p:ext uri="{BB962C8B-B14F-4D97-AF65-F5344CB8AC3E}">
        <p14:creationId xmlns:p14="http://schemas.microsoft.com/office/powerpoint/2010/main" val="1842891208"/>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 content with quote ">
    <p:spTree>
      <p:nvGrpSpPr>
        <p:cNvPr id="1" name=""/>
        <p:cNvGrpSpPr/>
        <p:nvPr/>
      </p:nvGrpSpPr>
      <p:grpSpPr>
        <a:xfrm>
          <a:off x="0" y="0"/>
          <a:ext cx="0" cy="0"/>
          <a:chOff x="0" y="0"/>
          <a:chExt cx="0" cy="0"/>
        </a:xfrm>
      </p:grpSpPr>
      <p:sp>
        <p:nvSpPr>
          <p:cNvPr id="6" name="Content Placeholder 3"/>
          <p:cNvSpPr>
            <a:spLocks noGrp="1"/>
          </p:cNvSpPr>
          <p:nvPr>
            <p:ph sz="quarter" idx="10" hasCustomPrompt="1"/>
          </p:nvPr>
        </p:nvSpPr>
        <p:spPr>
          <a:xfrm>
            <a:off x="7455116" y="1626099"/>
            <a:ext cx="4266983"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altLang="zh-CN" noProof="0" dirty="0"/>
              <a:t>Click to add quote</a:t>
            </a:r>
            <a:endParaRPr lang="zh-CN" altLang="en-US" noProof="0" dirty="0"/>
          </a:p>
        </p:txBody>
      </p:sp>
      <p:sp>
        <p:nvSpPr>
          <p:cNvPr id="8" name="Content Placeholder 3"/>
          <p:cNvSpPr>
            <a:spLocks noGrp="1"/>
          </p:cNvSpPr>
          <p:nvPr>
            <p:ph sz="quarter" idx="16" hasCustomPrompt="1"/>
          </p:nvPr>
        </p:nvSpPr>
        <p:spPr>
          <a:xfrm>
            <a:off x="469900" y="1665288"/>
            <a:ext cx="6660866" cy="4633913"/>
          </a:xfrm>
          <a:prstGeom prst="rect">
            <a:avLst/>
          </a:prstGeom>
        </p:spPr>
        <p:txBody>
          <a:bodyPr>
            <a:noAutofit/>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dirty="0"/>
              <a:t>Click to edit content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1" name="Title Placeholder 1"/>
          <p:cNvSpPr>
            <a:spLocks noGrp="1"/>
          </p:cNvSpPr>
          <p:nvPr>
            <p:ph type="title" hasCustomPrompt="1"/>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dirty="0"/>
              <a:t>Click to add </a:t>
            </a:r>
            <a:r>
              <a:rPr lang="en-US" altLang="zh-CN" noProof="0" dirty="0"/>
              <a:t>page </a:t>
            </a:r>
            <a:r>
              <a:rPr lang="en-US" noProof="0" dirty="0"/>
              <a:t>title</a:t>
            </a:r>
          </a:p>
        </p:txBody>
      </p:sp>
    </p:spTree>
    <p:extLst>
      <p:ext uri="{BB962C8B-B14F-4D97-AF65-F5344CB8AC3E}">
        <p14:creationId xmlns:p14="http://schemas.microsoft.com/office/powerpoint/2010/main" val="980198571"/>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am profile 2">
    <p:spTree>
      <p:nvGrpSpPr>
        <p:cNvPr id="1" name=""/>
        <p:cNvGrpSpPr/>
        <p:nvPr/>
      </p:nvGrpSpPr>
      <p:grpSpPr>
        <a:xfrm>
          <a:off x="0" y="0"/>
          <a:ext cx="0" cy="0"/>
          <a:chOff x="0" y="0"/>
          <a:chExt cx="0" cy="0"/>
        </a:xfrm>
      </p:grpSpPr>
      <p:sp>
        <p:nvSpPr>
          <p:cNvPr id="4" name="Rectangle 3"/>
          <p:cNvSpPr/>
          <p:nvPr userDrawn="1"/>
        </p:nvSpPr>
        <p:spPr>
          <a:xfrm>
            <a:off x="476780" y="170386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6184900" y="170386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469900" y="406517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7" name="Rectangle 6"/>
          <p:cNvSpPr/>
          <p:nvPr userDrawn="1"/>
        </p:nvSpPr>
        <p:spPr>
          <a:xfrm>
            <a:off x="6184900" y="406517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8" name="Picture Placeholder 11"/>
          <p:cNvSpPr>
            <a:spLocks noGrp="1"/>
          </p:cNvSpPr>
          <p:nvPr>
            <p:ph type="pic" sz="quarter" idx="25" hasCustomPrompt="1"/>
          </p:nvPr>
        </p:nvSpPr>
        <p:spPr>
          <a:xfrm>
            <a:off x="476780" y="1880213"/>
            <a:ext cx="2116800" cy="1591200"/>
          </a:xfrm>
        </p:spPr>
        <p:txBody>
          <a:bodyPr/>
          <a:lstStyle>
            <a:lvl1pPr algn="ctr">
              <a:defRPr/>
            </a:lvl1pPr>
          </a:lstStyle>
          <a:p>
            <a:r>
              <a:rPr lang="en-US" altLang="zh-CN" noProof="0" dirty="0"/>
              <a:t>click to add image</a:t>
            </a:r>
            <a:endParaRPr lang="en-US" noProof="0" dirty="0"/>
          </a:p>
        </p:txBody>
      </p:sp>
      <p:sp>
        <p:nvSpPr>
          <p:cNvPr id="9" name="Picture Placeholder 11"/>
          <p:cNvSpPr>
            <a:spLocks noGrp="1"/>
          </p:cNvSpPr>
          <p:nvPr>
            <p:ph type="pic" sz="quarter" idx="27" hasCustomPrompt="1"/>
          </p:nvPr>
        </p:nvSpPr>
        <p:spPr>
          <a:xfrm>
            <a:off x="6204097" y="1880212"/>
            <a:ext cx="2116800" cy="1591200"/>
          </a:xfrm>
        </p:spPr>
        <p:txBody>
          <a:bodyPr/>
          <a:lstStyle>
            <a:lvl1pPr algn="ctr">
              <a:defRPr/>
            </a:lvl1pPr>
          </a:lstStyle>
          <a:p>
            <a:r>
              <a:rPr lang="en-US" altLang="zh-CN" noProof="0" dirty="0"/>
              <a:t>click to add image</a:t>
            </a:r>
            <a:endParaRPr lang="en-US" noProof="0" dirty="0"/>
          </a:p>
        </p:txBody>
      </p:sp>
      <p:sp>
        <p:nvSpPr>
          <p:cNvPr id="10" name="Picture Placeholder 11"/>
          <p:cNvSpPr>
            <a:spLocks noGrp="1"/>
          </p:cNvSpPr>
          <p:nvPr>
            <p:ph type="pic" sz="quarter" idx="29" hasCustomPrompt="1"/>
          </p:nvPr>
        </p:nvSpPr>
        <p:spPr>
          <a:xfrm>
            <a:off x="481779" y="4256211"/>
            <a:ext cx="2116800" cy="1591200"/>
          </a:xfrm>
        </p:spPr>
        <p:txBody>
          <a:bodyPr/>
          <a:lstStyle>
            <a:lvl1pPr algn="ctr">
              <a:defRPr/>
            </a:lvl1pPr>
          </a:lstStyle>
          <a:p>
            <a:r>
              <a:rPr lang="en-US" altLang="zh-CN" noProof="0" dirty="0"/>
              <a:t>click to add image</a:t>
            </a:r>
            <a:endParaRPr lang="en-US" noProof="0" dirty="0"/>
          </a:p>
        </p:txBody>
      </p:sp>
      <p:sp>
        <p:nvSpPr>
          <p:cNvPr id="11" name="Picture Placeholder 11"/>
          <p:cNvSpPr>
            <a:spLocks noGrp="1"/>
          </p:cNvSpPr>
          <p:nvPr>
            <p:ph type="pic" sz="quarter" idx="31" hasCustomPrompt="1"/>
          </p:nvPr>
        </p:nvSpPr>
        <p:spPr>
          <a:xfrm>
            <a:off x="6204097" y="4256211"/>
            <a:ext cx="2116800" cy="1591200"/>
          </a:xfrm>
        </p:spPr>
        <p:txBody>
          <a:bodyPr/>
          <a:lstStyle>
            <a:lvl1pPr algn="ctr">
              <a:defRPr/>
            </a:lvl1pPr>
          </a:lstStyle>
          <a:p>
            <a:r>
              <a:rPr lang="en-US" altLang="zh-CN" noProof="0" dirty="0"/>
              <a:t>click to add image</a:t>
            </a:r>
            <a:endParaRPr lang="en-US" noProof="0" dirty="0"/>
          </a:p>
        </p:txBody>
      </p:sp>
      <p:sp>
        <p:nvSpPr>
          <p:cNvPr id="13" name="Text Placeholder 12"/>
          <p:cNvSpPr>
            <a:spLocks noGrp="1"/>
          </p:cNvSpPr>
          <p:nvPr>
            <p:ph type="body" sz="quarter" idx="32" hasCustomPrompt="1"/>
          </p:nvPr>
        </p:nvSpPr>
        <p:spPr>
          <a:xfrm>
            <a:off x="2840780" y="1880213"/>
            <a:ext cx="3172800" cy="1944000"/>
          </a:xfrm>
        </p:spPr>
        <p:txBody>
          <a:bodyPr/>
          <a:lstStyle>
            <a:lvl1pPr>
              <a:spcAft>
                <a:spcPts val="0"/>
              </a:spcAft>
              <a:defRPr b="1"/>
            </a:lvl1pPr>
            <a:lvl2pPr marL="0" marR="0" indent="0" algn="l" defTabSz="914400" rtl="0" eaLnBrk="1" fontAlgn="auto" latinLnBrk="0" hangingPunct="1">
              <a:lnSpc>
                <a:spcPct val="100000"/>
              </a:lnSpc>
              <a:spcBef>
                <a:spcPts val="0"/>
              </a:spcBef>
              <a:spcAft>
                <a:spcPts val="0"/>
              </a:spcAft>
              <a:buClrTx/>
              <a:buSzPct val="100000"/>
              <a:buFont typeface="Arial"/>
              <a:buNone/>
              <a:tabLst/>
              <a:defRPr b="0"/>
            </a:lvl2pPr>
          </a:lstStyle>
          <a:p>
            <a:pPr lvl="0"/>
            <a:r>
              <a:rPr lang="en-US" altLang="zh-CN" noProof="0" dirty="0"/>
              <a:t>Click to add content</a:t>
            </a:r>
          </a:p>
          <a:p>
            <a:pPr marL="0" marR="0" lvl="1" indent="0" algn="l" defTabSz="914400" rtl="0" eaLnBrk="1" fontAlgn="auto" latinLnBrk="0" hangingPunct="1">
              <a:lnSpc>
                <a:spcPct val="100000"/>
              </a:lnSpc>
              <a:spcBef>
                <a:spcPts val="0"/>
              </a:spcBef>
              <a:spcAft>
                <a:spcPts val="0"/>
              </a:spcAft>
              <a:buClrTx/>
              <a:buSzPct val="100000"/>
              <a:buFont typeface="Arial"/>
              <a:buNone/>
              <a:tabLst/>
              <a:defRPr/>
            </a:pPr>
            <a:r>
              <a:rPr lang="en-US" altLang="zh-CN" noProof="0" dirty="0"/>
              <a:t>Second </a:t>
            </a:r>
            <a:r>
              <a:rPr lang="en-US" noProof="0" dirty="0"/>
              <a:t>level</a:t>
            </a:r>
          </a:p>
        </p:txBody>
      </p:sp>
      <p:sp>
        <p:nvSpPr>
          <p:cNvPr id="14" name="Text Placeholder 12"/>
          <p:cNvSpPr>
            <a:spLocks noGrp="1"/>
          </p:cNvSpPr>
          <p:nvPr>
            <p:ph type="body" sz="quarter" idx="33" hasCustomPrompt="1"/>
          </p:nvPr>
        </p:nvSpPr>
        <p:spPr>
          <a:xfrm>
            <a:off x="8550676" y="1880213"/>
            <a:ext cx="3171024" cy="1944000"/>
          </a:xfrm>
        </p:spPr>
        <p:txBody>
          <a:bodyPr/>
          <a:lstStyle>
            <a:lvl1pPr>
              <a:spcAft>
                <a:spcPts val="0"/>
              </a:spcAft>
              <a:defRPr b="1"/>
            </a:lvl1pPr>
            <a:lvl2pPr marL="0" marR="0" indent="0" algn="l" defTabSz="914400" rtl="0" eaLnBrk="1" fontAlgn="auto" latinLnBrk="0" hangingPunct="1">
              <a:lnSpc>
                <a:spcPct val="100000"/>
              </a:lnSpc>
              <a:spcBef>
                <a:spcPts val="0"/>
              </a:spcBef>
              <a:spcAft>
                <a:spcPts val="0"/>
              </a:spcAft>
              <a:buClrTx/>
              <a:buSzPct val="100000"/>
              <a:buFont typeface="Arial"/>
              <a:buNone/>
              <a:tabLst/>
              <a:defRPr b="0"/>
            </a:lvl2pPr>
          </a:lstStyle>
          <a:p>
            <a:pPr lvl="0"/>
            <a:r>
              <a:rPr lang="en-US" altLang="zh-CN" noProof="0" dirty="0"/>
              <a:t>Click to add content</a:t>
            </a:r>
          </a:p>
          <a:p>
            <a:pPr marL="0" marR="0" lvl="1" indent="0" algn="l" defTabSz="914400" rtl="0" eaLnBrk="1" fontAlgn="auto" latinLnBrk="0" hangingPunct="1">
              <a:lnSpc>
                <a:spcPct val="100000"/>
              </a:lnSpc>
              <a:spcBef>
                <a:spcPts val="0"/>
              </a:spcBef>
              <a:spcAft>
                <a:spcPts val="0"/>
              </a:spcAft>
              <a:buClrTx/>
              <a:buSzPct val="100000"/>
              <a:buFont typeface="Arial"/>
              <a:buNone/>
              <a:tabLst/>
              <a:defRPr/>
            </a:pPr>
            <a:r>
              <a:rPr lang="en-US" altLang="zh-CN" noProof="0" dirty="0"/>
              <a:t>Second </a:t>
            </a:r>
            <a:r>
              <a:rPr lang="en-US" noProof="0" dirty="0"/>
              <a:t>level</a:t>
            </a:r>
          </a:p>
        </p:txBody>
      </p:sp>
      <p:sp>
        <p:nvSpPr>
          <p:cNvPr id="15" name="Text Placeholder 12"/>
          <p:cNvSpPr>
            <a:spLocks noGrp="1"/>
          </p:cNvSpPr>
          <p:nvPr>
            <p:ph type="body" sz="quarter" idx="34" hasCustomPrompt="1"/>
          </p:nvPr>
        </p:nvSpPr>
        <p:spPr>
          <a:xfrm>
            <a:off x="2802551" y="4256213"/>
            <a:ext cx="3172800" cy="1944000"/>
          </a:xfrm>
        </p:spPr>
        <p:txBody>
          <a:bodyPr/>
          <a:lstStyle>
            <a:lvl1pPr>
              <a:spcAft>
                <a:spcPts val="0"/>
              </a:spcAft>
              <a:defRPr b="1"/>
            </a:lvl1pPr>
            <a:lvl2pPr marL="0" marR="0" indent="0" algn="l" defTabSz="914400" rtl="0" eaLnBrk="1" fontAlgn="auto" latinLnBrk="0" hangingPunct="1">
              <a:lnSpc>
                <a:spcPct val="100000"/>
              </a:lnSpc>
              <a:spcBef>
                <a:spcPts val="0"/>
              </a:spcBef>
              <a:spcAft>
                <a:spcPts val="0"/>
              </a:spcAft>
              <a:buClrTx/>
              <a:buSzPct val="100000"/>
              <a:buFont typeface="Arial"/>
              <a:buNone/>
              <a:tabLst/>
              <a:defRPr b="0"/>
            </a:lvl2pPr>
          </a:lstStyle>
          <a:p>
            <a:pPr lvl="0"/>
            <a:r>
              <a:rPr lang="en-US" altLang="zh-CN" noProof="0" dirty="0"/>
              <a:t>Click to add content</a:t>
            </a:r>
          </a:p>
          <a:p>
            <a:pPr marL="0" marR="0" lvl="1" indent="0" algn="l" defTabSz="914400" rtl="0" eaLnBrk="1" fontAlgn="auto" latinLnBrk="0" hangingPunct="1">
              <a:lnSpc>
                <a:spcPct val="100000"/>
              </a:lnSpc>
              <a:spcBef>
                <a:spcPts val="0"/>
              </a:spcBef>
              <a:spcAft>
                <a:spcPts val="0"/>
              </a:spcAft>
              <a:buClrTx/>
              <a:buSzPct val="100000"/>
              <a:buFont typeface="Arial"/>
              <a:buNone/>
              <a:tabLst/>
              <a:defRPr/>
            </a:pPr>
            <a:r>
              <a:rPr lang="en-US" altLang="zh-CN" noProof="0" dirty="0"/>
              <a:t>Second </a:t>
            </a:r>
            <a:r>
              <a:rPr lang="en-US" noProof="0" dirty="0"/>
              <a:t>level</a:t>
            </a:r>
          </a:p>
        </p:txBody>
      </p:sp>
      <p:sp>
        <p:nvSpPr>
          <p:cNvPr id="16" name="Text Placeholder 12"/>
          <p:cNvSpPr>
            <a:spLocks noGrp="1"/>
          </p:cNvSpPr>
          <p:nvPr>
            <p:ph type="body" sz="quarter" idx="35" hasCustomPrompt="1"/>
          </p:nvPr>
        </p:nvSpPr>
        <p:spPr>
          <a:xfrm>
            <a:off x="8548900" y="4256212"/>
            <a:ext cx="3172800" cy="1944000"/>
          </a:xfrm>
        </p:spPr>
        <p:txBody>
          <a:bodyPr/>
          <a:lstStyle>
            <a:lvl1pPr>
              <a:spcAft>
                <a:spcPts val="0"/>
              </a:spcAft>
              <a:defRPr b="1"/>
            </a:lvl1pPr>
            <a:lvl2pPr marL="0" marR="0" indent="0" algn="l" defTabSz="914400" rtl="0" eaLnBrk="1" fontAlgn="auto" latinLnBrk="0" hangingPunct="1">
              <a:lnSpc>
                <a:spcPct val="100000"/>
              </a:lnSpc>
              <a:spcBef>
                <a:spcPts val="0"/>
              </a:spcBef>
              <a:spcAft>
                <a:spcPts val="0"/>
              </a:spcAft>
              <a:buClrTx/>
              <a:buSzPct val="100000"/>
              <a:buFont typeface="Arial"/>
              <a:buNone/>
              <a:tabLst/>
              <a:defRPr b="0"/>
            </a:lvl2pPr>
          </a:lstStyle>
          <a:p>
            <a:pPr lvl="0"/>
            <a:r>
              <a:rPr lang="en-US" altLang="zh-CN" noProof="0" dirty="0"/>
              <a:t>Click to add content</a:t>
            </a:r>
          </a:p>
          <a:p>
            <a:pPr marL="0" marR="0" lvl="1" indent="0" algn="l" defTabSz="914400" rtl="0" eaLnBrk="1" fontAlgn="auto" latinLnBrk="0" hangingPunct="1">
              <a:lnSpc>
                <a:spcPct val="100000"/>
              </a:lnSpc>
              <a:spcBef>
                <a:spcPts val="0"/>
              </a:spcBef>
              <a:spcAft>
                <a:spcPts val="0"/>
              </a:spcAft>
              <a:buClrTx/>
              <a:buSzPct val="100000"/>
              <a:buFont typeface="Arial"/>
              <a:buNone/>
              <a:tabLst/>
              <a:defRPr/>
            </a:pPr>
            <a:r>
              <a:rPr lang="en-US" altLang="zh-CN" noProof="0" dirty="0"/>
              <a:t>Second </a:t>
            </a:r>
            <a:r>
              <a:rPr lang="en-US" noProof="0" dirty="0"/>
              <a:t>level</a:t>
            </a:r>
          </a:p>
        </p:txBody>
      </p:sp>
      <p:sp>
        <p:nvSpPr>
          <p:cNvPr id="18"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9" name="Title Placeholder 1"/>
          <p:cNvSpPr>
            <a:spLocks noGrp="1"/>
          </p:cNvSpPr>
          <p:nvPr>
            <p:ph type="title" hasCustomPrompt="1"/>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dirty="0"/>
              <a:t>Click to add </a:t>
            </a:r>
            <a:r>
              <a:rPr lang="en-US" altLang="zh-CN" noProof="0" dirty="0"/>
              <a:t>page </a:t>
            </a:r>
            <a:r>
              <a:rPr lang="en-US" noProof="0" dirty="0"/>
              <a:t>title</a:t>
            </a:r>
          </a:p>
        </p:txBody>
      </p:sp>
    </p:spTree>
    <p:extLst>
      <p:ext uri="{BB962C8B-B14F-4D97-AF65-F5344CB8AC3E}">
        <p14:creationId xmlns:p14="http://schemas.microsoft.com/office/powerpoint/2010/main" val="370504324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alifications 2 x 1">
    <p:spTree>
      <p:nvGrpSpPr>
        <p:cNvPr id="1" name=""/>
        <p:cNvGrpSpPr/>
        <p:nvPr/>
      </p:nvGrpSpPr>
      <p:grpSpPr>
        <a:xfrm>
          <a:off x="0" y="0"/>
          <a:ext cx="0" cy="0"/>
          <a:chOff x="0" y="0"/>
          <a:chExt cx="0" cy="0"/>
        </a:xfrm>
      </p:grpSpPr>
      <p:sp>
        <p:nvSpPr>
          <p:cNvPr id="10"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1" name="Title Placeholder 1"/>
          <p:cNvSpPr>
            <a:spLocks noGrp="1"/>
          </p:cNvSpPr>
          <p:nvPr>
            <p:ph type="title" hasCustomPrompt="1"/>
          </p:nvPr>
        </p:nvSpPr>
        <p:spPr>
          <a:xfrm>
            <a:off x="469900" y="402586"/>
            <a:ext cx="11252200" cy="334101"/>
          </a:xfrm>
          <a:prstGeom prst="rect">
            <a:avLst/>
          </a:prstGeom>
        </p:spPr>
        <p:txBody>
          <a:bodyPr vert="horz" lIns="0" tIns="0" rIns="0" bIns="0" rtlCol="0" anchor="t" anchorCtr="0">
            <a:noAutofit/>
          </a:bodyPr>
          <a:lstStyle>
            <a:lvl1pPr>
              <a:defRPr sz="2000"/>
            </a:lvl1pPr>
          </a:lstStyle>
          <a:p>
            <a:r>
              <a:rPr lang="en-US" noProof="0" dirty="0"/>
              <a:t>Click to add </a:t>
            </a:r>
            <a:r>
              <a:rPr lang="en-US" altLang="zh-CN" noProof="0" dirty="0"/>
              <a:t>page </a:t>
            </a:r>
            <a:r>
              <a:rPr lang="en-US" noProof="0" dirty="0"/>
              <a:t>title</a:t>
            </a:r>
          </a:p>
        </p:txBody>
      </p:sp>
      <p:sp>
        <p:nvSpPr>
          <p:cNvPr id="14" name="Text Placeholder 8"/>
          <p:cNvSpPr>
            <a:spLocks noGrp="1"/>
          </p:cNvSpPr>
          <p:nvPr>
            <p:ph type="body" sz="quarter" idx="17" hasCustomPrompt="1"/>
          </p:nvPr>
        </p:nvSpPr>
        <p:spPr>
          <a:xfrm>
            <a:off x="469899" y="1857892"/>
            <a:ext cx="5544000" cy="4219351"/>
          </a:xfrm>
        </p:spPr>
        <p:txBody>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content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Text Placeholder 8"/>
          <p:cNvSpPr>
            <a:spLocks noGrp="1"/>
          </p:cNvSpPr>
          <p:nvPr>
            <p:ph type="body" sz="quarter" idx="21" hasCustomPrompt="1"/>
          </p:nvPr>
        </p:nvSpPr>
        <p:spPr>
          <a:xfrm>
            <a:off x="6177462" y="1857892"/>
            <a:ext cx="5544000" cy="4219351"/>
          </a:xfrm>
        </p:spPr>
        <p:txBody>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content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7" name="Rectangle 16"/>
          <p:cNvSpPr/>
          <p:nvPr userDrawn="1"/>
        </p:nvSpPr>
        <p:spPr>
          <a:xfrm>
            <a:off x="469899"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333"/>
              </a:spcAft>
            </a:pPr>
            <a:endParaRPr lang="en-US" sz="1467" noProof="0" dirty="0">
              <a:solidFill>
                <a:schemeClr val="bg1"/>
              </a:solidFill>
            </a:endParaRPr>
          </a:p>
        </p:txBody>
      </p:sp>
      <p:sp>
        <p:nvSpPr>
          <p:cNvPr id="18" name="Rectangle 17"/>
          <p:cNvSpPr/>
          <p:nvPr userDrawn="1"/>
        </p:nvSpPr>
        <p:spPr>
          <a:xfrm>
            <a:off x="6167796"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333"/>
              </a:spcAft>
            </a:pPr>
            <a:endParaRPr lang="en-US" sz="1467" noProof="0" dirty="0">
              <a:solidFill>
                <a:schemeClr val="bg1"/>
              </a:solidFill>
            </a:endParaRPr>
          </a:p>
        </p:txBody>
      </p:sp>
      <p:sp>
        <p:nvSpPr>
          <p:cNvPr id="19" name="Picture Placeholder 29"/>
          <p:cNvSpPr>
            <a:spLocks noGrp="1"/>
          </p:cNvSpPr>
          <p:nvPr>
            <p:ph type="pic" sz="quarter" idx="20" hasCustomPrompt="1"/>
          </p:nvPr>
        </p:nvSpPr>
        <p:spPr>
          <a:xfrm>
            <a:off x="10271796" y="1857892"/>
            <a:ext cx="1440000" cy="1440000"/>
          </a:xfrm>
        </p:spPr>
        <p:txBody>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dirty="0">
                <a:solidFill>
                  <a:schemeClr val="bg1"/>
                </a:solidFill>
              </a:rPr>
              <a:t>Co-brand</a:t>
            </a:r>
            <a:br>
              <a:rPr lang="en-US" sz="1600" noProof="0" dirty="0">
                <a:solidFill>
                  <a:schemeClr val="bg1"/>
                </a:solidFill>
              </a:rPr>
            </a:br>
            <a:r>
              <a:rPr lang="en-US" sz="1600" noProof="0" dirty="0">
                <a:solidFill>
                  <a:schemeClr val="bg1"/>
                </a:solidFill>
              </a:rPr>
              <a:t>Logo</a:t>
            </a:r>
          </a:p>
          <a:p>
            <a:endParaRPr lang="en-US" noProof="0" dirty="0"/>
          </a:p>
        </p:txBody>
      </p:sp>
      <p:sp>
        <p:nvSpPr>
          <p:cNvPr id="20" name="Picture Placeholder 29"/>
          <p:cNvSpPr>
            <a:spLocks noGrp="1"/>
          </p:cNvSpPr>
          <p:nvPr>
            <p:ph type="pic" sz="quarter" idx="19" hasCustomPrompt="1"/>
          </p:nvPr>
        </p:nvSpPr>
        <p:spPr>
          <a:xfrm>
            <a:off x="4573899" y="1857892"/>
            <a:ext cx="1440000" cy="1440000"/>
          </a:xfrm>
        </p:spPr>
        <p:txBody>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dirty="0">
                <a:solidFill>
                  <a:schemeClr val="bg1"/>
                </a:solidFill>
              </a:rPr>
              <a:t>Co-brand</a:t>
            </a:r>
            <a:br>
              <a:rPr lang="en-US" sz="1600" noProof="0" dirty="0">
                <a:solidFill>
                  <a:schemeClr val="bg1"/>
                </a:solidFill>
              </a:rPr>
            </a:br>
            <a:r>
              <a:rPr lang="en-US" sz="1600" noProof="0" dirty="0">
                <a:solidFill>
                  <a:schemeClr val="bg1"/>
                </a:solidFill>
              </a:rPr>
              <a:t>Logo</a:t>
            </a:r>
          </a:p>
          <a:p>
            <a:endParaRPr lang="en-US" noProof="0" dirty="0"/>
          </a:p>
        </p:txBody>
      </p:sp>
    </p:spTree>
    <p:extLst>
      <p:ext uri="{BB962C8B-B14F-4D97-AF65-F5344CB8AC3E}">
        <p14:creationId xmlns:p14="http://schemas.microsoft.com/office/powerpoint/2010/main" val="4239408974"/>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4 column icon green">
    <p:bg>
      <p:bgPr>
        <a:solidFill>
          <a:schemeClr val="accent2"/>
        </a:solidFill>
        <a:effectLst/>
      </p:bgPr>
    </p:bg>
    <p:spTree>
      <p:nvGrpSpPr>
        <p:cNvPr id="1" name=""/>
        <p:cNvGrpSpPr/>
        <p:nvPr/>
      </p:nvGrpSpPr>
      <p:grpSpPr>
        <a:xfrm>
          <a:off x="0" y="0"/>
          <a:ext cx="0" cy="0"/>
          <a:chOff x="0" y="0"/>
          <a:chExt cx="0" cy="0"/>
        </a:xfrm>
      </p:grpSpPr>
      <p:sp>
        <p:nvSpPr>
          <p:cNvPr id="4" name="Text Placeholder 8"/>
          <p:cNvSpPr>
            <a:spLocks noGrp="1"/>
          </p:cNvSpPr>
          <p:nvPr>
            <p:ph type="body" sz="quarter" idx="17" hasCustomPrompt="1"/>
          </p:nvPr>
        </p:nvSpPr>
        <p:spPr>
          <a:xfrm>
            <a:off x="469903" y="2556000"/>
            <a:ext cx="2592000" cy="3394800"/>
          </a:xfrm>
        </p:spPr>
        <p:txBody>
          <a:bodyPr/>
          <a:lstStyle>
            <a:lvl1pPr>
              <a:defRPr b="1">
                <a:solidFill>
                  <a:schemeClr val="bg1"/>
                </a:solidFill>
              </a:defRPr>
            </a:lvl1pPr>
            <a:lvl2pPr>
              <a:spcAft>
                <a:spcPts val="1333"/>
              </a:spcAft>
              <a:defRPr>
                <a:solidFill>
                  <a:schemeClr val="bg1"/>
                </a:solidFill>
              </a:defRPr>
            </a:lvl2pPr>
            <a:lvl3pPr marL="0" indent="0">
              <a:spcAft>
                <a:spcPts val="1333"/>
              </a:spcAft>
              <a:buNone/>
              <a:defRPr>
                <a:solidFill>
                  <a:schemeClr val="bg1"/>
                </a:solidFill>
              </a:defRPr>
            </a:lvl3pPr>
            <a:lvl4pPr marL="235194" indent="-235194">
              <a:spcAft>
                <a:spcPts val="1333"/>
              </a:spcAft>
              <a:buFont typeface="Arial" panose="020B0604020202020204" pitchFamily="34" charset="0"/>
              <a:buChar char="•"/>
              <a:defRPr>
                <a:solidFill>
                  <a:schemeClr val="bg1"/>
                </a:solidFill>
              </a:defRPr>
            </a:lvl4pPr>
            <a:lvl5pPr marL="475188" indent="-235194">
              <a:spcAft>
                <a:spcPts val="1333"/>
              </a:spcAft>
              <a:defRPr baseline="0">
                <a:solidFill>
                  <a:schemeClr val="bg1"/>
                </a:solidFill>
              </a:defRPr>
            </a:lvl5pPr>
            <a:lvl6pPr marL="475188" indent="-235194">
              <a:spcAft>
                <a:spcPts val="1333"/>
              </a:spcAft>
              <a:buFont typeface="Verdana" panose="020B0604030504040204" pitchFamily="34" charset="0"/>
              <a:buChar char="−"/>
              <a:defRPr>
                <a:solidFill>
                  <a:schemeClr val="bg1"/>
                </a:solidFill>
              </a:defRPr>
            </a:lvl6pPr>
            <a:lvl7pPr marL="475188" indent="-235194">
              <a:spcAft>
                <a:spcPts val="1333"/>
              </a:spcAft>
              <a:defRPr>
                <a:solidFill>
                  <a:schemeClr val="bg1"/>
                </a:solidFill>
              </a:defRPr>
            </a:lvl7pPr>
            <a:lvl8pPr marL="475188" indent="-235194">
              <a:spcAft>
                <a:spcPts val="1333"/>
              </a:spcAft>
              <a:defRPr>
                <a:solidFill>
                  <a:schemeClr val="bg1"/>
                </a:solidFill>
              </a:defRPr>
            </a:lvl8pPr>
            <a:lvl9pPr marL="475188" indent="-235194">
              <a:spcAft>
                <a:spcPts val="1333"/>
              </a:spcAft>
              <a:defRPr>
                <a:solidFill>
                  <a:schemeClr val="bg1"/>
                </a:solidFill>
              </a:defRPr>
            </a:lvl9pPr>
          </a:lstStyle>
          <a:p>
            <a:pPr lvl="0"/>
            <a:r>
              <a:rPr lang="en-US" noProof="0" dirty="0"/>
              <a:t>Click to edit content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ext Placeholder 8"/>
          <p:cNvSpPr>
            <a:spLocks noGrp="1"/>
          </p:cNvSpPr>
          <p:nvPr>
            <p:ph type="body" sz="quarter" idx="18" hasCustomPrompt="1"/>
          </p:nvPr>
        </p:nvSpPr>
        <p:spPr>
          <a:xfrm>
            <a:off x="9130100" y="2556000"/>
            <a:ext cx="2592000" cy="3394800"/>
          </a:xfrm>
        </p:spPr>
        <p:txBody>
          <a:bodyPr/>
          <a:lstStyle>
            <a:lvl1pPr>
              <a:defRPr b="1">
                <a:solidFill>
                  <a:schemeClr val="bg1"/>
                </a:solidFill>
              </a:defRPr>
            </a:lvl1pPr>
            <a:lvl2pPr>
              <a:spcAft>
                <a:spcPts val="1333"/>
              </a:spcAft>
              <a:defRPr>
                <a:solidFill>
                  <a:schemeClr val="bg1"/>
                </a:solidFill>
              </a:defRPr>
            </a:lvl2pPr>
            <a:lvl3pPr marL="0" indent="0">
              <a:spcAft>
                <a:spcPts val="1333"/>
              </a:spcAft>
              <a:buNone/>
              <a:defRPr>
                <a:solidFill>
                  <a:schemeClr val="bg1"/>
                </a:solidFill>
              </a:defRPr>
            </a:lvl3pPr>
            <a:lvl4pPr marL="235194" indent="-235194">
              <a:spcAft>
                <a:spcPts val="1333"/>
              </a:spcAft>
              <a:buFont typeface="Arial" panose="020B0604020202020204" pitchFamily="34" charset="0"/>
              <a:buChar char="•"/>
              <a:defRPr>
                <a:solidFill>
                  <a:schemeClr val="bg1"/>
                </a:solidFill>
              </a:defRPr>
            </a:lvl4pPr>
            <a:lvl5pPr marL="475188" indent="-235194">
              <a:spcAft>
                <a:spcPts val="1333"/>
              </a:spcAft>
              <a:defRPr baseline="0">
                <a:solidFill>
                  <a:schemeClr val="bg1"/>
                </a:solidFill>
              </a:defRPr>
            </a:lvl5pPr>
            <a:lvl6pPr marL="475188" indent="-235194">
              <a:spcAft>
                <a:spcPts val="1333"/>
              </a:spcAft>
              <a:buFont typeface="Verdana" panose="020B0604030504040204" pitchFamily="34" charset="0"/>
              <a:buChar char="−"/>
              <a:defRPr>
                <a:solidFill>
                  <a:schemeClr val="bg1"/>
                </a:solidFill>
              </a:defRPr>
            </a:lvl6pPr>
            <a:lvl7pPr marL="475188" indent="-235194">
              <a:spcAft>
                <a:spcPts val="1333"/>
              </a:spcAft>
              <a:defRPr>
                <a:solidFill>
                  <a:schemeClr val="bg1"/>
                </a:solidFill>
              </a:defRPr>
            </a:lvl7pPr>
            <a:lvl8pPr marL="475188" indent="-235194">
              <a:spcAft>
                <a:spcPts val="1333"/>
              </a:spcAft>
              <a:defRPr>
                <a:solidFill>
                  <a:schemeClr val="bg1"/>
                </a:solidFill>
              </a:defRPr>
            </a:lvl8pPr>
            <a:lvl9pPr marL="475188" indent="-235194">
              <a:spcAft>
                <a:spcPts val="1333"/>
              </a:spcAft>
              <a:defRPr>
                <a:solidFill>
                  <a:schemeClr val="bg1"/>
                </a:solidFill>
              </a:defRPr>
            </a:lvl9pPr>
          </a:lstStyle>
          <a:p>
            <a:pPr lvl="0"/>
            <a:r>
              <a:rPr lang="en-US" noProof="0" dirty="0"/>
              <a:t>Click to edit content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Text Placeholder 8"/>
          <p:cNvSpPr>
            <a:spLocks noGrp="1"/>
          </p:cNvSpPr>
          <p:nvPr>
            <p:ph type="body" sz="quarter" idx="19" hasCustomPrompt="1"/>
          </p:nvPr>
        </p:nvSpPr>
        <p:spPr>
          <a:xfrm>
            <a:off x="3356635" y="2556000"/>
            <a:ext cx="2592000" cy="3394800"/>
          </a:xfrm>
        </p:spPr>
        <p:txBody>
          <a:bodyPr/>
          <a:lstStyle>
            <a:lvl1pPr>
              <a:defRPr b="1">
                <a:solidFill>
                  <a:schemeClr val="bg1"/>
                </a:solidFill>
              </a:defRPr>
            </a:lvl1pPr>
            <a:lvl2pPr>
              <a:spcAft>
                <a:spcPts val="1333"/>
              </a:spcAft>
              <a:defRPr>
                <a:solidFill>
                  <a:schemeClr val="bg1"/>
                </a:solidFill>
              </a:defRPr>
            </a:lvl2pPr>
            <a:lvl3pPr marL="0" indent="0">
              <a:spcAft>
                <a:spcPts val="1333"/>
              </a:spcAft>
              <a:buNone/>
              <a:defRPr>
                <a:solidFill>
                  <a:schemeClr val="bg1"/>
                </a:solidFill>
              </a:defRPr>
            </a:lvl3pPr>
            <a:lvl4pPr marL="235194" indent="-235194">
              <a:spcAft>
                <a:spcPts val="1333"/>
              </a:spcAft>
              <a:buFont typeface="Arial" panose="020B0604020202020204" pitchFamily="34" charset="0"/>
              <a:buChar char="•"/>
              <a:defRPr>
                <a:solidFill>
                  <a:schemeClr val="bg1"/>
                </a:solidFill>
              </a:defRPr>
            </a:lvl4pPr>
            <a:lvl5pPr marL="475188" indent="-235194">
              <a:spcAft>
                <a:spcPts val="1333"/>
              </a:spcAft>
              <a:defRPr baseline="0">
                <a:solidFill>
                  <a:schemeClr val="bg1"/>
                </a:solidFill>
              </a:defRPr>
            </a:lvl5pPr>
            <a:lvl6pPr marL="475188" indent="-235194">
              <a:spcAft>
                <a:spcPts val="1333"/>
              </a:spcAft>
              <a:buFont typeface="Verdana" panose="020B0604030504040204" pitchFamily="34" charset="0"/>
              <a:buChar char="−"/>
              <a:defRPr>
                <a:solidFill>
                  <a:schemeClr val="bg1"/>
                </a:solidFill>
              </a:defRPr>
            </a:lvl6pPr>
            <a:lvl7pPr marL="475188" indent="-235194">
              <a:spcAft>
                <a:spcPts val="1333"/>
              </a:spcAft>
              <a:defRPr>
                <a:solidFill>
                  <a:schemeClr val="bg1"/>
                </a:solidFill>
              </a:defRPr>
            </a:lvl7pPr>
            <a:lvl8pPr marL="475188" indent="-235194">
              <a:spcAft>
                <a:spcPts val="1333"/>
              </a:spcAft>
              <a:defRPr>
                <a:solidFill>
                  <a:schemeClr val="bg1"/>
                </a:solidFill>
              </a:defRPr>
            </a:lvl8pPr>
            <a:lvl9pPr marL="475188" indent="-235194">
              <a:spcAft>
                <a:spcPts val="1333"/>
              </a:spcAft>
              <a:defRPr>
                <a:solidFill>
                  <a:schemeClr val="bg1"/>
                </a:solidFill>
              </a:defRPr>
            </a:lvl9pPr>
          </a:lstStyle>
          <a:p>
            <a:pPr lvl="0"/>
            <a:r>
              <a:rPr lang="en-US" noProof="0" dirty="0"/>
              <a:t>Click to edit content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Text Placeholder 8"/>
          <p:cNvSpPr>
            <a:spLocks noGrp="1"/>
          </p:cNvSpPr>
          <p:nvPr>
            <p:ph type="body" sz="quarter" idx="20" hasCustomPrompt="1"/>
          </p:nvPr>
        </p:nvSpPr>
        <p:spPr>
          <a:xfrm>
            <a:off x="6243367" y="2556000"/>
            <a:ext cx="2592000" cy="3394800"/>
          </a:xfrm>
        </p:spPr>
        <p:txBody>
          <a:bodyPr/>
          <a:lstStyle>
            <a:lvl1pPr>
              <a:defRPr b="1">
                <a:solidFill>
                  <a:schemeClr val="bg1"/>
                </a:solidFill>
              </a:defRPr>
            </a:lvl1pPr>
            <a:lvl2pPr>
              <a:spcAft>
                <a:spcPts val="1333"/>
              </a:spcAft>
              <a:defRPr>
                <a:solidFill>
                  <a:schemeClr val="bg1"/>
                </a:solidFill>
              </a:defRPr>
            </a:lvl2pPr>
            <a:lvl3pPr marL="0" indent="0">
              <a:spcAft>
                <a:spcPts val="1333"/>
              </a:spcAft>
              <a:buNone/>
              <a:defRPr>
                <a:solidFill>
                  <a:schemeClr val="bg1"/>
                </a:solidFill>
              </a:defRPr>
            </a:lvl3pPr>
            <a:lvl4pPr marL="235194" indent="-235194">
              <a:spcAft>
                <a:spcPts val="1333"/>
              </a:spcAft>
              <a:buFont typeface="Arial" panose="020B0604020202020204" pitchFamily="34" charset="0"/>
              <a:buChar char="•"/>
              <a:defRPr>
                <a:solidFill>
                  <a:schemeClr val="bg1"/>
                </a:solidFill>
              </a:defRPr>
            </a:lvl4pPr>
            <a:lvl5pPr marL="475188" indent="-235194">
              <a:spcAft>
                <a:spcPts val="1333"/>
              </a:spcAft>
              <a:defRPr baseline="0">
                <a:solidFill>
                  <a:schemeClr val="bg1"/>
                </a:solidFill>
              </a:defRPr>
            </a:lvl5pPr>
            <a:lvl6pPr marL="475188" indent="-235194">
              <a:spcAft>
                <a:spcPts val="1333"/>
              </a:spcAft>
              <a:buFont typeface="Verdana" panose="020B0604030504040204" pitchFamily="34" charset="0"/>
              <a:buChar char="−"/>
              <a:defRPr>
                <a:solidFill>
                  <a:schemeClr val="bg1"/>
                </a:solidFill>
              </a:defRPr>
            </a:lvl6pPr>
            <a:lvl7pPr marL="475188" indent="-235194">
              <a:spcAft>
                <a:spcPts val="1333"/>
              </a:spcAft>
              <a:defRPr>
                <a:solidFill>
                  <a:schemeClr val="bg1"/>
                </a:solidFill>
              </a:defRPr>
            </a:lvl7pPr>
            <a:lvl8pPr marL="475188" indent="-235194">
              <a:spcAft>
                <a:spcPts val="1333"/>
              </a:spcAft>
              <a:defRPr>
                <a:solidFill>
                  <a:schemeClr val="bg1"/>
                </a:solidFill>
              </a:defRPr>
            </a:lvl8pPr>
            <a:lvl9pPr marL="475188" indent="-235194">
              <a:spcAft>
                <a:spcPts val="1333"/>
              </a:spcAft>
              <a:defRPr>
                <a:solidFill>
                  <a:schemeClr val="bg1"/>
                </a:solidFill>
              </a:defRPr>
            </a:lvl9pPr>
          </a:lstStyle>
          <a:p>
            <a:pPr lvl="0"/>
            <a:r>
              <a:rPr lang="en-US" noProof="0" dirty="0"/>
              <a:t>Click to edit content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TextBox 14"/>
          <p:cNvSpPr txBox="1"/>
          <p:nvPr userDrawn="1"/>
        </p:nvSpPr>
        <p:spPr>
          <a:xfrm>
            <a:off x="11382378" y="6477001"/>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dirty="0">
              <a:solidFill>
                <a:schemeClr val="bg1"/>
              </a:solidFill>
            </a:endParaRPr>
          </a:p>
        </p:txBody>
      </p:sp>
      <p:sp>
        <p:nvSpPr>
          <p:cNvPr id="16"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chemeClr val="bg1"/>
                </a:solidFill>
              </a:defRPr>
            </a:lvl1pPr>
          </a:lstStyle>
          <a:p>
            <a:pPr lvl="0"/>
            <a:r>
              <a:rPr lang="en-US" noProof="0" dirty="0"/>
              <a:t>Click to add subtitle</a:t>
            </a:r>
          </a:p>
        </p:txBody>
      </p:sp>
      <p:sp>
        <p:nvSpPr>
          <p:cNvPr id="17" name="Title Placeholder 1"/>
          <p:cNvSpPr>
            <a:spLocks noGrp="1"/>
          </p:cNvSpPr>
          <p:nvPr>
            <p:ph type="title" hasCustomPrompt="1"/>
          </p:nvPr>
        </p:nvSpPr>
        <p:spPr>
          <a:xfrm>
            <a:off x="469900" y="402587"/>
            <a:ext cx="11252200" cy="334102"/>
          </a:xfrm>
          <a:prstGeom prst="rect">
            <a:avLst/>
          </a:prstGeom>
        </p:spPr>
        <p:txBody>
          <a:bodyPr vert="horz" lIns="0" tIns="0" rIns="0" bIns="0" rtlCol="0" anchor="t" anchorCtr="0">
            <a:noAutofit/>
          </a:bodyPr>
          <a:lstStyle>
            <a:lvl1pPr>
              <a:defRPr sz="2000">
                <a:solidFill>
                  <a:schemeClr val="bg1"/>
                </a:solidFill>
              </a:defRPr>
            </a:lvl1pPr>
          </a:lstStyle>
          <a:p>
            <a:r>
              <a:rPr lang="en-US" noProof="0" dirty="0"/>
              <a:t>Click to add </a:t>
            </a:r>
            <a:r>
              <a:rPr lang="en-US" altLang="zh-CN" noProof="0" dirty="0"/>
              <a:t>page </a:t>
            </a:r>
            <a:r>
              <a:rPr lang="en-US" noProof="0" dirty="0"/>
              <a:t>title</a:t>
            </a:r>
          </a:p>
        </p:txBody>
      </p:sp>
      <p:sp>
        <p:nvSpPr>
          <p:cNvPr id="13" name="TextBox 9"/>
          <p:cNvSpPr txBox="1"/>
          <p:nvPr userDrawn="1"/>
        </p:nvSpPr>
        <p:spPr>
          <a:xfrm>
            <a:off x="6336000" y="6476999"/>
            <a:ext cx="4896560" cy="100027"/>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dirty="0">
                <a:solidFill>
                  <a:schemeClr val="bg1"/>
                </a:solidFill>
              </a:rPr>
              <a:t>Presentation title</a:t>
            </a:r>
          </a:p>
        </p:txBody>
      </p:sp>
      <p:sp>
        <p:nvSpPr>
          <p:cNvPr id="11" name="TextBox 10"/>
          <p:cNvSpPr txBox="1"/>
          <p:nvPr userDrawn="1"/>
        </p:nvSpPr>
        <p:spPr>
          <a:xfrm>
            <a:off x="469900" y="6477000"/>
            <a:ext cx="5355167" cy="100027"/>
          </a:xfrm>
          <a:prstGeom prst="rect">
            <a:avLst/>
          </a:prstGeom>
          <a:noFill/>
        </p:spPr>
        <p:txBody>
          <a:bodyPr wrap="square" lIns="0" tIns="0" rIns="0" bIns="0" rtlCol="0">
            <a:spAutoFit/>
          </a:bodyPr>
          <a:lstStyle/>
          <a:p>
            <a:pPr marL="0" marR="0" indent="0" algn="l" defTabSz="914400" rtl="0" eaLnBrk="1" fontAlgn="auto" latinLnBrk="0" hangingPunct="1">
              <a:lnSpc>
                <a:spcPct val="100000"/>
              </a:lnSpc>
              <a:spcBef>
                <a:spcPts val="600"/>
              </a:spcBef>
              <a:spcAft>
                <a:spcPts val="0"/>
              </a:spcAft>
              <a:buClrTx/>
              <a:buSzPct val="100000"/>
              <a:buFont typeface="Arial"/>
              <a:buNone/>
              <a:tabLst/>
              <a:defRPr/>
            </a:pPr>
            <a:r>
              <a:rPr lang="fr-FR" sz="650" noProof="0" dirty="0">
                <a:solidFill>
                  <a:schemeClr val="bg1"/>
                </a:solidFill>
              </a:rPr>
              <a:t>© 2020. For information, contact Deloitte </a:t>
            </a:r>
            <a:r>
              <a:rPr lang="en-US" sz="650" noProof="0" dirty="0">
                <a:solidFill>
                  <a:schemeClr val="bg1"/>
                </a:solidFill>
              </a:rPr>
              <a:t>Advisory</a:t>
            </a:r>
            <a:r>
              <a:rPr lang="fr-FR" sz="650" baseline="0" noProof="0" dirty="0">
                <a:solidFill>
                  <a:schemeClr val="bg1"/>
                </a:solidFill>
              </a:rPr>
              <a:t> (Hong Kong) Limited</a:t>
            </a:r>
            <a:r>
              <a:rPr lang="en-US" sz="650" baseline="0" noProof="0" dirty="0">
                <a:solidFill>
                  <a:schemeClr val="bg1"/>
                </a:solidFill>
              </a:rPr>
              <a:t>.</a:t>
            </a:r>
            <a:endParaRPr lang="en-US" sz="650" noProof="0" dirty="0">
              <a:solidFill>
                <a:schemeClr val="bg1"/>
              </a:solidFill>
            </a:endParaRPr>
          </a:p>
        </p:txBody>
      </p:sp>
    </p:spTree>
    <p:extLst>
      <p:ext uri="{BB962C8B-B14F-4D97-AF65-F5344CB8AC3E}">
        <p14:creationId xmlns:p14="http://schemas.microsoft.com/office/powerpoint/2010/main" val="4044370876"/>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2393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空白">
    <p:bg>
      <p:bgPr>
        <a:solidFill>
          <a:schemeClr val="tx1"/>
        </a:solidFill>
        <a:effectLst/>
      </p:bgPr>
    </p:bg>
    <p:spTree>
      <p:nvGrpSpPr>
        <p:cNvPr id="1" name=""/>
        <p:cNvGrpSpPr/>
        <p:nvPr/>
      </p:nvGrpSpPr>
      <p:grpSpPr>
        <a:xfrm>
          <a:off x="0" y="0"/>
          <a:ext cx="0" cy="0"/>
          <a:chOff x="0" y="0"/>
          <a:chExt cx="0" cy="0"/>
        </a:xfrm>
      </p:grpSpPr>
      <p:sp>
        <p:nvSpPr>
          <p:cNvPr id="2" name="TextBox 14"/>
          <p:cNvSpPr txBox="1"/>
          <p:nvPr userDrawn="1"/>
        </p:nvSpPr>
        <p:spPr>
          <a:xfrm>
            <a:off x="11382378" y="6477001"/>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dirty="0">
              <a:solidFill>
                <a:schemeClr val="bg1"/>
              </a:solidFill>
            </a:endParaRPr>
          </a:p>
        </p:txBody>
      </p:sp>
      <p:sp>
        <p:nvSpPr>
          <p:cNvPr id="4" name="TextBox 9"/>
          <p:cNvSpPr txBox="1"/>
          <p:nvPr userDrawn="1"/>
        </p:nvSpPr>
        <p:spPr>
          <a:xfrm>
            <a:off x="6336000" y="6476999"/>
            <a:ext cx="4896560" cy="100027"/>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dirty="0">
                <a:solidFill>
                  <a:schemeClr val="bg1"/>
                </a:solidFill>
              </a:rPr>
              <a:t>Presentation title</a:t>
            </a:r>
          </a:p>
        </p:txBody>
      </p:sp>
      <p:sp>
        <p:nvSpPr>
          <p:cNvPr id="5" name="TextBox 4"/>
          <p:cNvSpPr txBox="1"/>
          <p:nvPr userDrawn="1"/>
        </p:nvSpPr>
        <p:spPr>
          <a:xfrm>
            <a:off x="469900" y="6477000"/>
            <a:ext cx="5355167" cy="100027"/>
          </a:xfrm>
          <a:prstGeom prst="rect">
            <a:avLst/>
          </a:prstGeom>
          <a:noFill/>
        </p:spPr>
        <p:txBody>
          <a:bodyPr wrap="square" lIns="0" tIns="0" rIns="0" bIns="0" rtlCol="0">
            <a:spAutoFit/>
          </a:bodyPr>
          <a:lstStyle/>
          <a:p>
            <a:pPr marL="0" marR="0" indent="0" algn="l" defTabSz="914400" rtl="0" eaLnBrk="1" fontAlgn="auto" latinLnBrk="0" hangingPunct="1">
              <a:lnSpc>
                <a:spcPct val="100000"/>
              </a:lnSpc>
              <a:spcBef>
                <a:spcPts val="600"/>
              </a:spcBef>
              <a:spcAft>
                <a:spcPts val="0"/>
              </a:spcAft>
              <a:buClrTx/>
              <a:buSzPct val="100000"/>
              <a:buFont typeface="Arial"/>
              <a:buNone/>
              <a:tabLst/>
              <a:defRPr/>
            </a:pPr>
            <a:r>
              <a:rPr lang="fr-FR" sz="650" noProof="0" dirty="0">
                <a:solidFill>
                  <a:schemeClr val="bg1"/>
                </a:solidFill>
              </a:rPr>
              <a:t>© 2020. For information, contact Deloitte </a:t>
            </a:r>
            <a:r>
              <a:rPr lang="en-US" sz="650" noProof="0" dirty="0">
                <a:solidFill>
                  <a:schemeClr val="bg1"/>
                </a:solidFill>
              </a:rPr>
              <a:t>Advisory</a:t>
            </a:r>
            <a:r>
              <a:rPr lang="fr-FR" sz="650" baseline="0" noProof="0" dirty="0">
                <a:solidFill>
                  <a:schemeClr val="bg1"/>
                </a:solidFill>
              </a:rPr>
              <a:t> (Hong Kong) Limited</a:t>
            </a:r>
            <a:r>
              <a:rPr lang="en-US" sz="650" baseline="0" noProof="0" dirty="0">
                <a:solidFill>
                  <a:schemeClr val="bg1"/>
                </a:solidFill>
              </a:rPr>
              <a:t>.</a:t>
            </a:r>
            <a:endParaRPr lang="en-US" sz="650" noProof="0" dirty="0">
              <a:solidFill>
                <a:schemeClr val="bg1"/>
              </a:solidFill>
            </a:endParaRPr>
          </a:p>
        </p:txBody>
      </p:sp>
    </p:spTree>
    <p:extLst>
      <p:ext uri="{BB962C8B-B14F-4D97-AF65-F5344CB8AC3E}">
        <p14:creationId xmlns:p14="http://schemas.microsoft.com/office/powerpoint/2010/main" val="132833911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userDrawn="1">
  <p:cSld name="End slide">
    <p:spTree>
      <p:nvGrpSpPr>
        <p:cNvPr id="1" name=""/>
        <p:cNvGrpSpPr/>
        <p:nvPr/>
      </p:nvGrpSpPr>
      <p:grpSpPr>
        <a:xfrm>
          <a:off x="0" y="0"/>
          <a:ext cx="0" cy="0"/>
          <a:chOff x="0" y="0"/>
          <a:chExt cx="0" cy="0"/>
        </a:xfrm>
      </p:grpSpPr>
      <p:sp>
        <p:nvSpPr>
          <p:cNvPr id="6" name="Text Placeholder 5"/>
          <p:cNvSpPr>
            <a:spLocks noGrp="1"/>
          </p:cNvSpPr>
          <p:nvPr>
            <p:ph type="body" sz="quarter" idx="13" hasCustomPrompt="1"/>
          </p:nvPr>
        </p:nvSpPr>
        <p:spPr>
          <a:xfrm>
            <a:off x="475325" y="4102100"/>
            <a:ext cx="8555263" cy="2197101"/>
          </a:xfrm>
        </p:spPr>
        <p:txBody>
          <a:bodyPr anchor="b" anchorCtr="0">
            <a:noAutofit/>
          </a:bodyPr>
          <a:lstStyle>
            <a:lvl1pPr>
              <a:lnSpc>
                <a:spcPct val="100000"/>
              </a:lnSpc>
              <a:spcAft>
                <a:spcPts val="800"/>
              </a:spcAft>
              <a:defRPr sz="900"/>
            </a:lvl1pPr>
          </a:lstStyle>
          <a:p>
            <a:pPr lvl="0"/>
            <a:r>
              <a:rPr lang="en-US" noProof="0" dirty="0"/>
              <a:t>Click to edit content</a:t>
            </a:r>
            <a:endParaRPr lang="zh-CN" altLang="en-US" noProof="0" dirty="0"/>
          </a:p>
        </p:txBody>
      </p:sp>
      <p:sp>
        <p:nvSpPr>
          <p:cNvPr id="3" name="Picture Placeholder 2"/>
          <p:cNvSpPr>
            <a:spLocks noGrp="1"/>
          </p:cNvSpPr>
          <p:nvPr>
            <p:ph type="pic" sz="quarter" idx="14" hasCustomPrompt="1"/>
          </p:nvPr>
        </p:nvSpPr>
        <p:spPr>
          <a:xfrm>
            <a:off x="9402597" y="4102100"/>
            <a:ext cx="2319503" cy="1725448"/>
          </a:xfrm>
        </p:spPr>
        <p:txBody>
          <a:bodyPr anchor="ctr" anchorCtr="0"/>
          <a:lstStyle>
            <a:lvl1pPr algn="ctr">
              <a:defRPr sz="1200"/>
            </a:lvl1pPr>
          </a:lstStyle>
          <a:p>
            <a:r>
              <a:rPr lang="en-US" sz="1200" noProof="0" dirty="0"/>
              <a:t>Insert sponsorship mark here</a:t>
            </a:r>
            <a:endParaRPr lang="en-US" noProof="0" dirty="0"/>
          </a:p>
        </p:txBody>
      </p:sp>
      <p:sp>
        <p:nvSpPr>
          <p:cNvPr id="8" name="Text Placeholder 7"/>
          <p:cNvSpPr>
            <a:spLocks noGrp="1"/>
          </p:cNvSpPr>
          <p:nvPr>
            <p:ph type="body" sz="quarter" idx="15" hasCustomPrompt="1"/>
          </p:nvPr>
        </p:nvSpPr>
        <p:spPr>
          <a:xfrm>
            <a:off x="9402598" y="5935479"/>
            <a:ext cx="2319501" cy="363723"/>
          </a:xfrm>
        </p:spPr>
        <p:txBody>
          <a:bodyPr anchor="b" anchorCtr="0"/>
          <a:lstStyle>
            <a:lvl1pPr>
              <a:lnSpc>
                <a:spcPct val="100000"/>
              </a:lnSpc>
              <a:defRPr sz="1267" baseline="0"/>
            </a:lvl1pPr>
          </a:lstStyle>
          <a:p>
            <a:pPr lvl="0"/>
            <a:r>
              <a:rPr lang="en-US" noProof="0" dirty="0"/>
              <a:t>Click to edit content</a:t>
            </a:r>
            <a:endParaRPr lang="zh-CN" altLang="en-US" noProof="0" dirty="0"/>
          </a:p>
        </p:txBody>
      </p:sp>
      <p:grpSp>
        <p:nvGrpSpPr>
          <p:cNvPr id="20" name="Group 19"/>
          <p:cNvGrpSpPr>
            <a:grpSpLocks noChangeAspect="1"/>
          </p:cNvGrpSpPr>
          <p:nvPr userDrawn="1"/>
        </p:nvGrpSpPr>
        <p:grpSpPr>
          <a:xfrm>
            <a:off x="475325" y="457200"/>
            <a:ext cx="1998000" cy="374400"/>
            <a:chOff x="398463" y="404813"/>
            <a:chExt cx="1627187" cy="307976"/>
          </a:xfrm>
          <a:solidFill>
            <a:schemeClr val="tx1"/>
          </a:solidFill>
        </p:grpSpPr>
        <p:sp>
          <p:nvSpPr>
            <p:cNvPr id="21"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2"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3"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4"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5"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6"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7"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8"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9"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0"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pic>
        <p:nvPicPr>
          <p:cNvPr id="16" name="图片 15"/>
          <p:cNvPicPr>
            <a:picLocks noChangeAspect="1"/>
          </p:cNvPicPr>
          <p:nvPr userDrawn="1"/>
        </p:nvPicPr>
        <p:blipFill>
          <a:blip r:embed="rId2"/>
          <a:stretch>
            <a:fillRect/>
          </a:stretch>
        </p:blipFill>
        <p:spPr>
          <a:xfrm>
            <a:off x="11002151" y="457761"/>
            <a:ext cx="753929" cy="374400"/>
          </a:xfrm>
          <a:prstGeom prst="rect">
            <a:avLst/>
          </a:prstGeom>
        </p:spPr>
      </p:pic>
    </p:spTree>
    <p:extLst>
      <p:ext uri="{BB962C8B-B14F-4D97-AF65-F5344CB8AC3E}">
        <p14:creationId xmlns:p14="http://schemas.microsoft.com/office/powerpoint/2010/main" val="2855275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Circ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gray">
          <a:xfrm>
            <a:off x="4210150" y="1530450"/>
            <a:ext cx="3780000" cy="3780000"/>
          </a:xfrm>
          <a:prstGeom prst="ellipse">
            <a:avLst/>
          </a:prstGeom>
          <a:ln w="25400">
            <a:solidFill>
              <a:schemeClr val="accent1"/>
            </a:solidFill>
          </a:ln>
        </p:spPr>
        <p:txBody>
          <a:bodyPr lIns="108000" tIns="108000" rIns="108000" bIns="108000" anchor="ctr" anchorCtr="0">
            <a:normAutofit/>
          </a:bodyPr>
          <a:lstStyle>
            <a:lvl1pPr algn="ctr">
              <a:lnSpc>
                <a:spcPts val="3800"/>
              </a:lnSpc>
              <a:defRPr sz="3200" b="0">
                <a:solidFill>
                  <a:schemeClr val="bg1"/>
                </a:solidFill>
                <a:latin typeface="+mj-lt"/>
                <a:ea typeface="Open Sans" panose="020B0606030504020204" pitchFamily="34" charset="0"/>
                <a:cs typeface="Open Sans" panose="020B0606030504020204" pitchFamily="34" charset="0"/>
              </a:defRPr>
            </a:lvl1pPr>
          </a:lstStyle>
          <a:p>
            <a:r>
              <a:rPr lang="en-US" altLang="zh-CN" noProof="0" dirty="0"/>
              <a:t>Click to add title</a:t>
            </a:r>
            <a:endParaRPr lang="en-US" noProof="0" dirty="0"/>
          </a:p>
        </p:txBody>
      </p:sp>
      <p:sp>
        <p:nvSpPr>
          <p:cNvPr id="3" name="Subtitle 2"/>
          <p:cNvSpPr>
            <a:spLocks noGrp="1"/>
          </p:cNvSpPr>
          <p:nvPr>
            <p:ph type="subTitle" idx="1" hasCustomPrompt="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80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altLang="zh-CN" noProof="0" dirty="0"/>
              <a:t>Click to add subtitle</a:t>
            </a:r>
            <a:endParaRPr lang="en-US" noProof="0" dirty="0"/>
          </a:p>
        </p:txBody>
      </p:sp>
      <p:sp>
        <p:nvSpPr>
          <p:cNvPr id="5" name="Text Placeholder 4"/>
          <p:cNvSpPr>
            <a:spLocks noGrp="1"/>
          </p:cNvSpPr>
          <p:nvPr>
            <p:ph type="body" sz="quarter" idx="10" hasCustomPrompt="1"/>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r>
              <a:rPr lang="en-US" noProof="0" dirty="0"/>
              <a:t>Author, legal entity or date</a:t>
            </a:r>
          </a:p>
        </p:txBody>
      </p:sp>
      <p:grpSp>
        <p:nvGrpSpPr>
          <p:cNvPr id="16" name="Group 15"/>
          <p:cNvGrpSpPr>
            <a:grpSpLocks noChangeAspect="1"/>
          </p:cNvGrpSpPr>
          <p:nvPr userDrawn="1"/>
        </p:nvGrpSpPr>
        <p:grpSpPr>
          <a:xfrm>
            <a:off x="469900" y="457761"/>
            <a:ext cx="1998000" cy="374400"/>
            <a:chOff x="398463" y="404813"/>
            <a:chExt cx="1627187" cy="307976"/>
          </a:xfrm>
          <a:solidFill>
            <a:schemeClr val="tx1"/>
          </a:solidFill>
        </p:grpSpPr>
        <p:sp>
          <p:nvSpPr>
            <p:cNvPr id="17"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18"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19"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0"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1"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3"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4"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5"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6"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7"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pic>
        <p:nvPicPr>
          <p:cNvPr id="22" name="图片 21"/>
          <p:cNvPicPr>
            <a:picLocks noChangeAspect="1"/>
          </p:cNvPicPr>
          <p:nvPr userDrawn="1"/>
        </p:nvPicPr>
        <p:blipFill>
          <a:blip r:embed="rId3"/>
          <a:stretch>
            <a:fillRect/>
          </a:stretch>
        </p:blipFill>
        <p:spPr>
          <a:xfrm>
            <a:off x="11002151" y="457761"/>
            <a:ext cx="753929" cy="374400"/>
          </a:xfrm>
          <a:prstGeom prst="rect">
            <a:avLst/>
          </a:prstGeom>
        </p:spPr>
      </p:pic>
    </p:spTree>
    <p:extLst>
      <p:ext uri="{BB962C8B-B14F-4D97-AF65-F5344CB8AC3E}">
        <p14:creationId xmlns:p14="http://schemas.microsoft.com/office/powerpoint/2010/main" val="1212220219"/>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408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 Circl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gray">
          <a:xfrm>
            <a:off x="4212000" y="1530000"/>
            <a:ext cx="3780000" cy="3780000"/>
          </a:xfrm>
          <a:prstGeom prst="ellipse">
            <a:avLst/>
          </a:prstGeom>
          <a:ln w="25400">
            <a:solidFill>
              <a:schemeClr val="accent1"/>
            </a:solidFill>
          </a:ln>
        </p:spPr>
        <p:txBody>
          <a:bodyPr lIns="108000" tIns="108000" rIns="108000" bIns="108000" anchor="ctr" anchorCtr="0">
            <a:normAutofit/>
          </a:bodyPr>
          <a:lstStyle>
            <a:lvl1pPr algn="ctr">
              <a:lnSpc>
                <a:spcPts val="3800"/>
              </a:lnSpc>
              <a:defRPr sz="3200" b="0">
                <a:solidFill>
                  <a:schemeClr val="tx1"/>
                </a:solidFill>
                <a:latin typeface="+mj-lt"/>
                <a:ea typeface="Open Sans" panose="020B0606030504020204" pitchFamily="34" charset="0"/>
                <a:cs typeface="Open Sans" panose="020B0606030504020204" pitchFamily="34" charset="0"/>
              </a:defRPr>
            </a:lvl1pPr>
          </a:lstStyle>
          <a:p>
            <a:r>
              <a:rPr lang="en-US" altLang="zh-CN" noProof="0" dirty="0"/>
              <a:t>Click to add title</a:t>
            </a:r>
            <a:endParaRPr lang="en-US" noProof="0" dirty="0"/>
          </a:p>
        </p:txBody>
      </p:sp>
      <p:sp>
        <p:nvSpPr>
          <p:cNvPr id="3" name="Subtitle 2"/>
          <p:cNvSpPr>
            <a:spLocks noGrp="1"/>
          </p:cNvSpPr>
          <p:nvPr>
            <p:ph type="subTitle" idx="1" hasCustomPrompt="1"/>
          </p:nvPr>
        </p:nvSpPr>
        <p:spPr bwMode="gray">
          <a:xfrm>
            <a:off x="475327" y="5845180"/>
            <a:ext cx="5594348" cy="505645"/>
          </a:xfrm>
          <a:prstGeom prst="rect">
            <a:avLst/>
          </a:prstGeom>
        </p:spPr>
        <p:txBody>
          <a:bodyPr lIns="0" tIns="0" rIns="0" bIns="0" anchor="b" anchorCtr="0">
            <a:noAutofit/>
          </a:bodyPr>
          <a:lstStyle>
            <a:lvl1pPr marL="0" indent="0" algn="l">
              <a:lnSpc>
                <a:spcPct val="100000"/>
              </a:lnSpc>
              <a:spcAft>
                <a:spcPts val="0"/>
              </a:spcAft>
              <a:buNone/>
              <a:defRPr sz="1800">
                <a:solidFill>
                  <a:schemeClr val="tx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altLang="zh-CN" noProof="0" dirty="0"/>
              <a:t>Click to add subtitle</a:t>
            </a:r>
            <a:endParaRPr lang="en-US" noProof="0" dirty="0"/>
          </a:p>
        </p:txBody>
      </p:sp>
      <p:sp>
        <p:nvSpPr>
          <p:cNvPr id="5" name="Text Placeholder 4"/>
          <p:cNvSpPr>
            <a:spLocks noGrp="1"/>
          </p:cNvSpPr>
          <p:nvPr>
            <p:ph type="body" sz="quarter" idx="10" hasCustomPrompt="1"/>
          </p:nvPr>
        </p:nvSpPr>
        <p:spPr>
          <a:xfrm>
            <a:off x="475325" y="6362699"/>
            <a:ext cx="5594349" cy="298451"/>
          </a:xfrm>
          <a:prstGeom prst="rect">
            <a:avLst/>
          </a:prstGeom>
        </p:spPr>
        <p:txBody>
          <a:bodyPr>
            <a:noAutofit/>
          </a:bodyPr>
          <a:lstStyle>
            <a:lvl1pPr>
              <a:spcAft>
                <a:spcPts val="0"/>
              </a:spcAft>
              <a:defRPr sz="105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r>
              <a:rPr lang="en-US" noProof="0" dirty="0"/>
              <a:t>Author, legal entity or date</a:t>
            </a:r>
          </a:p>
        </p:txBody>
      </p:sp>
      <p:grpSp>
        <p:nvGrpSpPr>
          <p:cNvPr id="16" name="Group 15"/>
          <p:cNvGrpSpPr>
            <a:grpSpLocks noChangeAspect="1"/>
          </p:cNvGrpSpPr>
          <p:nvPr userDrawn="1"/>
        </p:nvGrpSpPr>
        <p:grpSpPr>
          <a:xfrm>
            <a:off x="475325" y="457200"/>
            <a:ext cx="1998000" cy="374400"/>
            <a:chOff x="398463" y="404813"/>
            <a:chExt cx="1627187" cy="307976"/>
          </a:xfrm>
          <a:solidFill>
            <a:schemeClr val="tx1"/>
          </a:solidFill>
        </p:grpSpPr>
        <p:sp>
          <p:nvSpPr>
            <p:cNvPr id="17"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18"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0"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1"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2"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3"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4"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5"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6"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7"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pic>
        <p:nvPicPr>
          <p:cNvPr id="19" name="图片 18"/>
          <p:cNvPicPr>
            <a:picLocks noChangeAspect="1"/>
          </p:cNvPicPr>
          <p:nvPr userDrawn="1"/>
        </p:nvPicPr>
        <p:blipFill>
          <a:blip r:embed="rId2"/>
          <a:stretch>
            <a:fillRect/>
          </a:stretch>
        </p:blipFill>
        <p:spPr>
          <a:xfrm>
            <a:off x="11002151" y="457761"/>
            <a:ext cx="753929" cy="374400"/>
          </a:xfrm>
          <a:prstGeom prst="rect">
            <a:avLst/>
          </a:prstGeom>
        </p:spPr>
      </p:pic>
    </p:spTree>
    <p:extLst>
      <p:ext uri="{BB962C8B-B14F-4D97-AF65-F5344CB8AC3E}">
        <p14:creationId xmlns:p14="http://schemas.microsoft.com/office/powerpoint/2010/main" val="527611538"/>
      </p:ext>
    </p:extLst>
  </p:cSld>
  <p:clrMapOvr>
    <a:masterClrMapping/>
  </p:clrMapOvr>
  <p:transition>
    <p:fade/>
  </p:transition>
  <p:extLst mod="1">
    <p:ext uri="{DCECCB84-F9BA-43D5-87BE-67443E8EF086}">
      <p15:sldGuideLst xmlns:p15="http://schemas.microsoft.com/office/powerpoint/2012/main">
        <p15:guide id="1" orient="horz" pos="4088">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 Deloitte green">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a:xfrm>
            <a:off x="469900" y="1700213"/>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altLang="zh-CN" noProof="0" dirty="0"/>
              <a:t>Click to add divider title</a:t>
            </a:r>
            <a:endParaRPr lang="en-US" noProof="0" dirty="0"/>
          </a:p>
        </p:txBody>
      </p:sp>
      <p:sp>
        <p:nvSpPr>
          <p:cNvPr id="3" name="Text Placeholder 2"/>
          <p:cNvSpPr>
            <a:spLocks noGrp="1"/>
          </p:cNvSpPr>
          <p:nvPr>
            <p:ph type="body" idx="1" hasCustomPrompt="1"/>
          </p:nvPr>
        </p:nvSpPr>
        <p:spPr bwMode="gray">
          <a:xfrm>
            <a:off x="469899" y="3423545"/>
            <a:ext cx="10418235"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altLang="zh-CN" noProof="0" dirty="0"/>
              <a:t>Click to add divider subtitle</a:t>
            </a:r>
            <a:endParaRPr lang="zh-CN" altLang="en-US" noProof="0" dirty="0"/>
          </a:p>
        </p:txBody>
      </p:sp>
      <p:sp>
        <p:nvSpPr>
          <p:cNvPr id="14" name="TextBox 13"/>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dirty="0">
              <a:solidFill>
                <a:schemeClr val="bg1"/>
              </a:solidFill>
            </a:endParaRPr>
          </a:p>
        </p:txBody>
      </p:sp>
      <p:sp>
        <p:nvSpPr>
          <p:cNvPr id="6" name="TextBox 5"/>
          <p:cNvSpPr txBox="1"/>
          <p:nvPr userDrawn="1"/>
        </p:nvSpPr>
        <p:spPr>
          <a:xfrm>
            <a:off x="469900" y="6477000"/>
            <a:ext cx="5355167" cy="100027"/>
          </a:xfrm>
          <a:prstGeom prst="rect">
            <a:avLst/>
          </a:prstGeom>
          <a:noFill/>
        </p:spPr>
        <p:txBody>
          <a:bodyPr wrap="square" lIns="0" tIns="0" rIns="0" bIns="0" rtlCol="0">
            <a:spAutoFit/>
          </a:bodyPr>
          <a:lstStyle/>
          <a:p>
            <a:pPr marL="0" marR="0" indent="0" algn="l" defTabSz="914400" rtl="0" eaLnBrk="1" fontAlgn="auto" latinLnBrk="0" hangingPunct="1">
              <a:lnSpc>
                <a:spcPct val="100000"/>
              </a:lnSpc>
              <a:spcBef>
                <a:spcPts val="600"/>
              </a:spcBef>
              <a:spcAft>
                <a:spcPts val="0"/>
              </a:spcAft>
              <a:buClrTx/>
              <a:buSzPct val="100000"/>
              <a:buFont typeface="Arial"/>
              <a:buNone/>
              <a:tabLst/>
              <a:defRPr/>
            </a:pPr>
            <a:r>
              <a:rPr lang="fr-FR" sz="650" noProof="0" dirty="0">
                <a:solidFill>
                  <a:schemeClr val="bg1"/>
                </a:solidFill>
              </a:rPr>
              <a:t>© 2020. For information, contact Deloitte </a:t>
            </a:r>
            <a:r>
              <a:rPr lang="en-US" sz="650" noProof="0" dirty="0">
                <a:solidFill>
                  <a:schemeClr val="bg1"/>
                </a:solidFill>
              </a:rPr>
              <a:t>Advisory</a:t>
            </a:r>
            <a:r>
              <a:rPr lang="fr-FR" sz="650" baseline="0" noProof="0" dirty="0">
                <a:solidFill>
                  <a:schemeClr val="bg1"/>
                </a:solidFill>
              </a:rPr>
              <a:t> (Hong Kong) Limited</a:t>
            </a:r>
            <a:r>
              <a:rPr lang="en-US" sz="650" baseline="0" noProof="0" dirty="0">
                <a:solidFill>
                  <a:schemeClr val="bg1"/>
                </a:solidFill>
              </a:rPr>
              <a:t>.</a:t>
            </a:r>
            <a:endParaRPr lang="en-US" sz="650" noProof="0" dirty="0">
              <a:solidFill>
                <a:schemeClr val="bg1"/>
              </a:solidFill>
            </a:endParaRPr>
          </a:p>
        </p:txBody>
      </p:sp>
    </p:spTree>
    <p:extLst>
      <p:ext uri="{BB962C8B-B14F-4D97-AF65-F5344CB8AC3E}">
        <p14:creationId xmlns:p14="http://schemas.microsoft.com/office/powerpoint/2010/main" val="2104574128"/>
      </p:ext>
    </p:extLst>
  </p:cSld>
  <p:clrMapOvr>
    <a:masterClrMapping/>
  </p:clrMapOvr>
  <p:transition>
    <p:fade/>
  </p:transition>
  <p:extLst mod="1">
    <p:ext uri="{DCECCB84-F9BA-43D5-87BE-67443E8EF086}">
      <p15:sldGuideLst xmlns:p15="http://schemas.microsoft.com/office/powerpoint/2012/main">
        <p15:guide id="1" orient="horz" pos="216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 Deloitte dark green">
    <p:bg bwMode="gray">
      <p:bgPr>
        <a:solidFill>
          <a:schemeClr val="accent2"/>
        </a:solidFill>
        <a:effectLst/>
      </p:bgPr>
    </p:bg>
    <p:spTree>
      <p:nvGrpSpPr>
        <p:cNvPr id="1" name=""/>
        <p:cNvGrpSpPr/>
        <p:nvPr/>
      </p:nvGrpSpPr>
      <p:grpSpPr>
        <a:xfrm>
          <a:off x="0" y="0"/>
          <a:ext cx="0" cy="0"/>
          <a:chOff x="0" y="0"/>
          <a:chExt cx="0" cy="0"/>
        </a:xfrm>
      </p:grpSpPr>
      <p:sp>
        <p:nvSpPr>
          <p:cNvPr id="7" name="Title 1"/>
          <p:cNvSpPr>
            <a:spLocks noGrp="1"/>
          </p:cNvSpPr>
          <p:nvPr>
            <p:ph type="title" hasCustomPrompt="1"/>
          </p:nvPr>
        </p:nvSpPr>
        <p:spPr bwMode="gray">
          <a:xfrm>
            <a:off x="469900" y="1700213"/>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altLang="zh-CN" noProof="0" dirty="0"/>
              <a:t>Click to add divider title</a:t>
            </a:r>
            <a:endParaRPr lang="en-US" noProof="0" dirty="0"/>
          </a:p>
        </p:txBody>
      </p:sp>
      <p:sp>
        <p:nvSpPr>
          <p:cNvPr id="8" name="Text Placeholder 2"/>
          <p:cNvSpPr>
            <a:spLocks noGrp="1"/>
          </p:cNvSpPr>
          <p:nvPr>
            <p:ph type="body" idx="1" hasCustomPrompt="1"/>
          </p:nvPr>
        </p:nvSpPr>
        <p:spPr bwMode="gray">
          <a:xfrm>
            <a:off x="469899" y="3423545"/>
            <a:ext cx="10418235"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altLang="zh-CN" noProof="0" dirty="0"/>
              <a:t>Click to add divider subtitle</a:t>
            </a:r>
            <a:endParaRPr lang="zh-CN" altLang="en-US" noProof="0" dirty="0"/>
          </a:p>
        </p:txBody>
      </p:sp>
      <p:sp>
        <p:nvSpPr>
          <p:cNvPr id="11" name="TextBox 13"/>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dirty="0">
              <a:solidFill>
                <a:schemeClr val="bg1"/>
              </a:solidFill>
            </a:endParaRPr>
          </a:p>
        </p:txBody>
      </p:sp>
      <p:sp>
        <p:nvSpPr>
          <p:cNvPr id="12" name="TextBox 9"/>
          <p:cNvSpPr txBox="1"/>
          <p:nvPr userDrawn="1"/>
        </p:nvSpPr>
        <p:spPr>
          <a:xfrm>
            <a:off x="6336000" y="6476999"/>
            <a:ext cx="4896560" cy="100027"/>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dirty="0">
                <a:solidFill>
                  <a:schemeClr val="bg1"/>
                </a:solidFill>
              </a:rPr>
              <a:t>Presentation title</a:t>
            </a:r>
          </a:p>
        </p:txBody>
      </p:sp>
      <p:sp>
        <p:nvSpPr>
          <p:cNvPr id="9" name="TextBox 8"/>
          <p:cNvSpPr txBox="1"/>
          <p:nvPr userDrawn="1"/>
        </p:nvSpPr>
        <p:spPr>
          <a:xfrm>
            <a:off x="469900" y="6477000"/>
            <a:ext cx="5355167" cy="100027"/>
          </a:xfrm>
          <a:prstGeom prst="rect">
            <a:avLst/>
          </a:prstGeom>
          <a:noFill/>
        </p:spPr>
        <p:txBody>
          <a:bodyPr wrap="square" lIns="0" tIns="0" rIns="0" bIns="0" rtlCol="0">
            <a:spAutoFit/>
          </a:bodyPr>
          <a:lstStyle/>
          <a:p>
            <a:pPr marL="0" marR="0" indent="0" algn="l" defTabSz="914400" rtl="0" eaLnBrk="1" fontAlgn="auto" latinLnBrk="0" hangingPunct="1">
              <a:lnSpc>
                <a:spcPct val="100000"/>
              </a:lnSpc>
              <a:spcBef>
                <a:spcPts val="600"/>
              </a:spcBef>
              <a:spcAft>
                <a:spcPts val="0"/>
              </a:spcAft>
              <a:buClrTx/>
              <a:buSzPct val="100000"/>
              <a:buFont typeface="Arial"/>
              <a:buNone/>
              <a:tabLst/>
              <a:defRPr/>
            </a:pPr>
            <a:r>
              <a:rPr lang="fr-FR" sz="650" noProof="0" dirty="0">
                <a:solidFill>
                  <a:schemeClr val="bg1"/>
                </a:solidFill>
              </a:rPr>
              <a:t>© 2020. For information, contact Deloitte </a:t>
            </a:r>
            <a:r>
              <a:rPr lang="en-US" sz="650" noProof="0" dirty="0">
                <a:solidFill>
                  <a:schemeClr val="bg1"/>
                </a:solidFill>
              </a:rPr>
              <a:t>Advisory</a:t>
            </a:r>
            <a:r>
              <a:rPr lang="fr-FR" sz="650" baseline="0" noProof="0" dirty="0">
                <a:solidFill>
                  <a:schemeClr val="bg1"/>
                </a:solidFill>
              </a:rPr>
              <a:t> (Hong Kong) Limited</a:t>
            </a:r>
            <a:r>
              <a:rPr lang="en-US" sz="650" baseline="0" noProof="0" dirty="0">
                <a:solidFill>
                  <a:schemeClr val="bg1"/>
                </a:solidFill>
              </a:rPr>
              <a:t>.</a:t>
            </a:r>
            <a:endParaRPr lang="en-US" sz="650" noProof="0" dirty="0">
              <a:solidFill>
                <a:schemeClr val="bg1"/>
              </a:solidFill>
            </a:endParaRPr>
          </a:p>
        </p:txBody>
      </p:sp>
    </p:spTree>
    <p:extLst>
      <p:ext uri="{BB962C8B-B14F-4D97-AF65-F5344CB8AC3E}">
        <p14:creationId xmlns:p14="http://schemas.microsoft.com/office/powerpoint/2010/main" val="1976482637"/>
      </p:ext>
    </p:extLst>
  </p:cSld>
  <p:clrMapOvr>
    <a:masterClrMapping/>
  </p:clrMapOvr>
  <p:transition>
    <p:fade/>
  </p:transition>
  <p:extLst mod="1">
    <p:ext uri="{DCECCB84-F9BA-43D5-87BE-67443E8EF086}">
      <p15:sldGuideLst xmlns:p15="http://schemas.microsoft.com/office/powerpoint/2012/main">
        <p15:guide id="1" orient="horz" pos="216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vider - Deloitte blue">
    <p:bg bwMode="gray">
      <p:bgPr>
        <a:solidFill>
          <a:schemeClr val="accent3"/>
        </a:solidFill>
        <a:effectLst/>
      </p:bgPr>
    </p:bg>
    <p:spTree>
      <p:nvGrpSpPr>
        <p:cNvPr id="1" name=""/>
        <p:cNvGrpSpPr/>
        <p:nvPr/>
      </p:nvGrpSpPr>
      <p:grpSpPr>
        <a:xfrm>
          <a:off x="0" y="0"/>
          <a:ext cx="0" cy="0"/>
          <a:chOff x="0" y="0"/>
          <a:chExt cx="0" cy="0"/>
        </a:xfrm>
      </p:grpSpPr>
      <p:sp>
        <p:nvSpPr>
          <p:cNvPr id="10" name="Title 1"/>
          <p:cNvSpPr>
            <a:spLocks noGrp="1"/>
          </p:cNvSpPr>
          <p:nvPr>
            <p:ph type="title" hasCustomPrompt="1"/>
          </p:nvPr>
        </p:nvSpPr>
        <p:spPr bwMode="gray">
          <a:xfrm>
            <a:off x="469900" y="1700213"/>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altLang="zh-CN" noProof="0" dirty="0"/>
              <a:t>Click to add divider title</a:t>
            </a:r>
            <a:endParaRPr lang="en-US" noProof="0" dirty="0"/>
          </a:p>
        </p:txBody>
      </p:sp>
      <p:sp>
        <p:nvSpPr>
          <p:cNvPr id="11" name="Text Placeholder 2"/>
          <p:cNvSpPr>
            <a:spLocks noGrp="1"/>
          </p:cNvSpPr>
          <p:nvPr>
            <p:ph type="body" idx="1" hasCustomPrompt="1"/>
          </p:nvPr>
        </p:nvSpPr>
        <p:spPr bwMode="gray">
          <a:xfrm>
            <a:off x="469899" y="3423545"/>
            <a:ext cx="10418235"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altLang="zh-CN" noProof="0" dirty="0"/>
              <a:t>Click to add divider subtitle</a:t>
            </a:r>
            <a:endParaRPr lang="zh-CN" altLang="en-US" noProof="0" dirty="0"/>
          </a:p>
        </p:txBody>
      </p:sp>
      <p:sp>
        <p:nvSpPr>
          <p:cNvPr id="14" name="TextBox 13"/>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dirty="0">
              <a:solidFill>
                <a:schemeClr val="bg1"/>
              </a:solidFill>
            </a:endParaRPr>
          </a:p>
        </p:txBody>
      </p:sp>
      <p:sp>
        <p:nvSpPr>
          <p:cNvPr id="6" name="TextBox 5"/>
          <p:cNvSpPr txBox="1"/>
          <p:nvPr userDrawn="1"/>
        </p:nvSpPr>
        <p:spPr>
          <a:xfrm>
            <a:off x="469900" y="6477000"/>
            <a:ext cx="5355167" cy="100027"/>
          </a:xfrm>
          <a:prstGeom prst="rect">
            <a:avLst/>
          </a:prstGeom>
          <a:noFill/>
        </p:spPr>
        <p:txBody>
          <a:bodyPr wrap="square" lIns="0" tIns="0" rIns="0" bIns="0" rtlCol="0">
            <a:spAutoFit/>
          </a:bodyPr>
          <a:lstStyle/>
          <a:p>
            <a:pPr marL="0" marR="0" indent="0" algn="l" defTabSz="914400" rtl="0" eaLnBrk="1" fontAlgn="auto" latinLnBrk="0" hangingPunct="1">
              <a:lnSpc>
                <a:spcPct val="100000"/>
              </a:lnSpc>
              <a:spcBef>
                <a:spcPts val="600"/>
              </a:spcBef>
              <a:spcAft>
                <a:spcPts val="0"/>
              </a:spcAft>
              <a:buClrTx/>
              <a:buSzPct val="100000"/>
              <a:buFont typeface="Arial"/>
              <a:buNone/>
              <a:tabLst/>
              <a:defRPr/>
            </a:pPr>
            <a:r>
              <a:rPr lang="fr-FR" sz="650" noProof="0" dirty="0">
                <a:solidFill>
                  <a:schemeClr val="bg1"/>
                </a:solidFill>
              </a:rPr>
              <a:t>© 2020. For information, contact Deloitte </a:t>
            </a:r>
            <a:r>
              <a:rPr lang="en-US" sz="650" noProof="0" dirty="0">
                <a:solidFill>
                  <a:schemeClr val="bg1"/>
                </a:solidFill>
              </a:rPr>
              <a:t>Advisory</a:t>
            </a:r>
            <a:r>
              <a:rPr lang="fr-FR" sz="650" baseline="0" noProof="0" dirty="0">
                <a:solidFill>
                  <a:schemeClr val="bg1"/>
                </a:solidFill>
              </a:rPr>
              <a:t> (Hong Kong) Limited</a:t>
            </a:r>
            <a:r>
              <a:rPr lang="en-US" sz="650" baseline="0" noProof="0" dirty="0">
                <a:solidFill>
                  <a:schemeClr val="bg1"/>
                </a:solidFill>
              </a:rPr>
              <a:t>.</a:t>
            </a:r>
            <a:endParaRPr lang="en-US" sz="650" noProof="0" dirty="0">
              <a:solidFill>
                <a:schemeClr val="bg1"/>
              </a:solidFill>
            </a:endParaRPr>
          </a:p>
        </p:txBody>
      </p:sp>
    </p:spTree>
    <p:extLst>
      <p:ext uri="{BB962C8B-B14F-4D97-AF65-F5344CB8AC3E}">
        <p14:creationId xmlns:p14="http://schemas.microsoft.com/office/powerpoint/2010/main" val="1654021458"/>
      </p:ext>
    </p:extLst>
  </p:cSld>
  <p:clrMapOvr>
    <a:masterClrMapping/>
  </p:clrMapOvr>
  <p:transition>
    <p:fade/>
  </p:transition>
  <p:extLst mod="1">
    <p:ext uri="{DCECCB84-F9BA-43D5-87BE-67443E8EF086}">
      <p15:sldGuideLst xmlns:p15="http://schemas.microsoft.com/office/powerpoint/2012/main">
        <p15:guide id="1" orient="horz" pos="216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Divider - Deloitte dark blue">
    <p:bg bwMode="gray">
      <p:bgPr>
        <a:solidFill>
          <a:schemeClr val="accent4"/>
        </a:solidFill>
        <a:effectLst/>
      </p:bgPr>
    </p:bg>
    <p:spTree>
      <p:nvGrpSpPr>
        <p:cNvPr id="1" name=""/>
        <p:cNvGrpSpPr/>
        <p:nvPr/>
      </p:nvGrpSpPr>
      <p:grpSpPr>
        <a:xfrm>
          <a:off x="0" y="0"/>
          <a:ext cx="0" cy="0"/>
          <a:chOff x="0" y="0"/>
          <a:chExt cx="0" cy="0"/>
        </a:xfrm>
      </p:grpSpPr>
      <p:sp>
        <p:nvSpPr>
          <p:cNvPr id="7" name="Title 1"/>
          <p:cNvSpPr>
            <a:spLocks noGrp="1"/>
          </p:cNvSpPr>
          <p:nvPr>
            <p:ph type="title" hasCustomPrompt="1"/>
          </p:nvPr>
        </p:nvSpPr>
        <p:spPr bwMode="gray">
          <a:xfrm>
            <a:off x="469900" y="1700213"/>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altLang="zh-CN" noProof="0" dirty="0"/>
              <a:t>Click to add divider title</a:t>
            </a:r>
            <a:endParaRPr lang="en-US" noProof="0" dirty="0"/>
          </a:p>
        </p:txBody>
      </p:sp>
      <p:sp>
        <p:nvSpPr>
          <p:cNvPr id="8" name="Text Placeholder 2"/>
          <p:cNvSpPr>
            <a:spLocks noGrp="1"/>
          </p:cNvSpPr>
          <p:nvPr>
            <p:ph type="body" idx="1" hasCustomPrompt="1"/>
          </p:nvPr>
        </p:nvSpPr>
        <p:spPr bwMode="gray">
          <a:xfrm>
            <a:off x="469899" y="3423545"/>
            <a:ext cx="10418235"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altLang="zh-CN" noProof="0" dirty="0"/>
              <a:t>Click to add divider subtitle</a:t>
            </a:r>
            <a:endParaRPr lang="zh-CN" altLang="en-US" noProof="0" dirty="0"/>
          </a:p>
        </p:txBody>
      </p:sp>
      <p:sp>
        <p:nvSpPr>
          <p:cNvPr id="11" name="TextBox 13"/>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dirty="0">
              <a:solidFill>
                <a:schemeClr val="bg1"/>
              </a:solidFill>
            </a:endParaRPr>
          </a:p>
        </p:txBody>
      </p:sp>
      <p:sp>
        <p:nvSpPr>
          <p:cNvPr id="12" name="TextBox 9"/>
          <p:cNvSpPr txBox="1"/>
          <p:nvPr userDrawn="1"/>
        </p:nvSpPr>
        <p:spPr>
          <a:xfrm>
            <a:off x="6336000" y="6476999"/>
            <a:ext cx="4896560" cy="100027"/>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dirty="0">
                <a:solidFill>
                  <a:schemeClr val="bg1"/>
                </a:solidFill>
              </a:rPr>
              <a:t>Presentation title</a:t>
            </a:r>
          </a:p>
        </p:txBody>
      </p:sp>
      <p:sp>
        <p:nvSpPr>
          <p:cNvPr id="9" name="TextBox 8"/>
          <p:cNvSpPr txBox="1"/>
          <p:nvPr userDrawn="1"/>
        </p:nvSpPr>
        <p:spPr>
          <a:xfrm>
            <a:off x="469900" y="6477000"/>
            <a:ext cx="5355167" cy="100027"/>
          </a:xfrm>
          <a:prstGeom prst="rect">
            <a:avLst/>
          </a:prstGeom>
          <a:noFill/>
        </p:spPr>
        <p:txBody>
          <a:bodyPr wrap="square" lIns="0" tIns="0" rIns="0" bIns="0" rtlCol="0">
            <a:spAutoFit/>
          </a:bodyPr>
          <a:lstStyle/>
          <a:p>
            <a:pPr marL="0" marR="0" indent="0" algn="l" defTabSz="914400" rtl="0" eaLnBrk="1" fontAlgn="auto" latinLnBrk="0" hangingPunct="1">
              <a:lnSpc>
                <a:spcPct val="100000"/>
              </a:lnSpc>
              <a:spcBef>
                <a:spcPts val="600"/>
              </a:spcBef>
              <a:spcAft>
                <a:spcPts val="0"/>
              </a:spcAft>
              <a:buClrTx/>
              <a:buSzPct val="100000"/>
              <a:buFont typeface="Arial"/>
              <a:buNone/>
              <a:tabLst/>
              <a:defRPr/>
            </a:pPr>
            <a:r>
              <a:rPr lang="fr-FR" sz="650" noProof="0" dirty="0">
                <a:solidFill>
                  <a:schemeClr val="bg1"/>
                </a:solidFill>
              </a:rPr>
              <a:t>© 2020. For information, contact Deloitte </a:t>
            </a:r>
            <a:r>
              <a:rPr lang="en-US" sz="650" noProof="0" dirty="0">
                <a:solidFill>
                  <a:schemeClr val="bg1"/>
                </a:solidFill>
              </a:rPr>
              <a:t>Advisory</a:t>
            </a:r>
            <a:r>
              <a:rPr lang="fr-FR" sz="650" baseline="0" noProof="0" dirty="0">
                <a:solidFill>
                  <a:schemeClr val="bg1"/>
                </a:solidFill>
              </a:rPr>
              <a:t> (Hong Kong) Limited</a:t>
            </a:r>
            <a:r>
              <a:rPr lang="en-US" sz="650" baseline="0" noProof="0" dirty="0">
                <a:solidFill>
                  <a:schemeClr val="bg1"/>
                </a:solidFill>
              </a:rPr>
              <a:t>.</a:t>
            </a:r>
            <a:endParaRPr lang="en-US" sz="650" noProof="0" dirty="0">
              <a:solidFill>
                <a:schemeClr val="bg1"/>
              </a:solidFill>
            </a:endParaRPr>
          </a:p>
        </p:txBody>
      </p:sp>
    </p:spTree>
    <p:extLst>
      <p:ext uri="{BB962C8B-B14F-4D97-AF65-F5344CB8AC3E}">
        <p14:creationId xmlns:p14="http://schemas.microsoft.com/office/powerpoint/2010/main" val="1272371442"/>
      </p:ext>
    </p:extLst>
  </p:cSld>
  <p:clrMapOvr>
    <a:masterClrMapping/>
  </p:clrMapOvr>
  <p:transition>
    <p:fade/>
  </p:transition>
  <p:extLst mod="1">
    <p:ext uri="{DCECCB84-F9BA-43D5-87BE-67443E8EF086}">
      <p15:sldGuideLst xmlns:p15="http://schemas.microsoft.com/office/powerpoint/2012/main">
        <p15:guide id="1" orient="horz" pos="216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Divider - Deloitte black">
    <p:bg bwMode="gray">
      <p:bgPr>
        <a:solidFill>
          <a:schemeClr val="tx1"/>
        </a:solidFill>
        <a:effectLst/>
      </p:bgPr>
    </p:bg>
    <p:spTree>
      <p:nvGrpSpPr>
        <p:cNvPr id="1" name=""/>
        <p:cNvGrpSpPr/>
        <p:nvPr/>
      </p:nvGrpSpPr>
      <p:grpSpPr>
        <a:xfrm>
          <a:off x="0" y="0"/>
          <a:ext cx="0" cy="0"/>
          <a:chOff x="0" y="0"/>
          <a:chExt cx="0" cy="0"/>
        </a:xfrm>
      </p:grpSpPr>
      <p:sp>
        <p:nvSpPr>
          <p:cNvPr id="7" name="Title 1"/>
          <p:cNvSpPr>
            <a:spLocks noGrp="1"/>
          </p:cNvSpPr>
          <p:nvPr>
            <p:ph type="title" hasCustomPrompt="1"/>
          </p:nvPr>
        </p:nvSpPr>
        <p:spPr bwMode="gray">
          <a:xfrm>
            <a:off x="469900" y="1700213"/>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altLang="zh-CN" noProof="0" dirty="0"/>
              <a:t>Click to add divider title</a:t>
            </a:r>
            <a:endParaRPr lang="en-US" noProof="0" dirty="0"/>
          </a:p>
        </p:txBody>
      </p:sp>
      <p:sp>
        <p:nvSpPr>
          <p:cNvPr id="8" name="Text Placeholder 2"/>
          <p:cNvSpPr>
            <a:spLocks noGrp="1"/>
          </p:cNvSpPr>
          <p:nvPr>
            <p:ph type="body" idx="1" hasCustomPrompt="1"/>
          </p:nvPr>
        </p:nvSpPr>
        <p:spPr bwMode="gray">
          <a:xfrm>
            <a:off x="469899" y="3423545"/>
            <a:ext cx="10418235"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altLang="zh-CN" noProof="0" dirty="0"/>
              <a:t>Click to add divider subtitle</a:t>
            </a:r>
            <a:endParaRPr lang="zh-CN" altLang="en-US" noProof="0" dirty="0"/>
          </a:p>
        </p:txBody>
      </p:sp>
      <p:sp>
        <p:nvSpPr>
          <p:cNvPr id="11" name="TextBox 13"/>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dirty="0">
              <a:solidFill>
                <a:schemeClr val="bg1"/>
              </a:solidFill>
            </a:endParaRPr>
          </a:p>
        </p:txBody>
      </p:sp>
      <p:sp>
        <p:nvSpPr>
          <p:cNvPr id="12" name="TextBox 9"/>
          <p:cNvSpPr txBox="1"/>
          <p:nvPr userDrawn="1"/>
        </p:nvSpPr>
        <p:spPr>
          <a:xfrm>
            <a:off x="6336000" y="6476999"/>
            <a:ext cx="4896560" cy="100027"/>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dirty="0">
                <a:solidFill>
                  <a:schemeClr val="bg1"/>
                </a:solidFill>
              </a:rPr>
              <a:t>Presentation title</a:t>
            </a:r>
          </a:p>
        </p:txBody>
      </p:sp>
      <p:sp>
        <p:nvSpPr>
          <p:cNvPr id="9" name="TextBox 8"/>
          <p:cNvSpPr txBox="1"/>
          <p:nvPr userDrawn="1"/>
        </p:nvSpPr>
        <p:spPr>
          <a:xfrm>
            <a:off x="469900" y="6477000"/>
            <a:ext cx="5355167" cy="100027"/>
          </a:xfrm>
          <a:prstGeom prst="rect">
            <a:avLst/>
          </a:prstGeom>
          <a:noFill/>
        </p:spPr>
        <p:txBody>
          <a:bodyPr wrap="square" lIns="0" tIns="0" rIns="0" bIns="0" rtlCol="0">
            <a:spAutoFit/>
          </a:bodyPr>
          <a:lstStyle/>
          <a:p>
            <a:pPr marL="0" marR="0" indent="0" algn="l" defTabSz="914400" rtl="0" eaLnBrk="1" fontAlgn="auto" latinLnBrk="0" hangingPunct="1">
              <a:lnSpc>
                <a:spcPct val="100000"/>
              </a:lnSpc>
              <a:spcBef>
                <a:spcPts val="600"/>
              </a:spcBef>
              <a:spcAft>
                <a:spcPts val="0"/>
              </a:spcAft>
              <a:buClrTx/>
              <a:buSzPct val="100000"/>
              <a:buFont typeface="Arial"/>
              <a:buNone/>
              <a:tabLst/>
              <a:defRPr/>
            </a:pPr>
            <a:r>
              <a:rPr lang="fr-FR" sz="650" noProof="0" dirty="0">
                <a:solidFill>
                  <a:schemeClr val="bg1"/>
                </a:solidFill>
              </a:rPr>
              <a:t>© 2020. For information, contact Deloitte </a:t>
            </a:r>
            <a:r>
              <a:rPr lang="en-US" sz="650" noProof="0" dirty="0">
                <a:solidFill>
                  <a:schemeClr val="bg1"/>
                </a:solidFill>
              </a:rPr>
              <a:t>Advisory</a:t>
            </a:r>
            <a:r>
              <a:rPr lang="fr-FR" sz="650" baseline="0" noProof="0" dirty="0">
                <a:solidFill>
                  <a:schemeClr val="bg1"/>
                </a:solidFill>
              </a:rPr>
              <a:t> (Hong Kong) Limited</a:t>
            </a:r>
            <a:r>
              <a:rPr lang="en-US" sz="650" baseline="0" noProof="0" dirty="0">
                <a:solidFill>
                  <a:schemeClr val="bg1"/>
                </a:solidFill>
              </a:rPr>
              <a:t>.</a:t>
            </a:r>
            <a:endParaRPr lang="en-US" sz="650" noProof="0" dirty="0">
              <a:solidFill>
                <a:schemeClr val="bg1"/>
              </a:solidFill>
            </a:endParaRPr>
          </a:p>
        </p:txBody>
      </p:sp>
    </p:spTree>
    <p:extLst>
      <p:ext uri="{BB962C8B-B14F-4D97-AF65-F5344CB8AC3E}">
        <p14:creationId xmlns:p14="http://schemas.microsoft.com/office/powerpoint/2010/main" val="1936978992"/>
      </p:ext>
    </p:extLst>
  </p:cSld>
  <p:clrMapOvr>
    <a:masterClrMapping/>
  </p:clrMapOvr>
  <p:transition>
    <p:fade/>
  </p:transition>
  <p:extLst mod="1">
    <p:ext uri="{DCECCB84-F9BA-43D5-87BE-67443E8EF086}">
      <p15:sldGuideLst xmlns:p15="http://schemas.microsoft.com/office/powerpoint/2012/main">
        <p15:guide id="1" orient="horz" pos="216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vmlDrawing" Target="../drawings/vmlDrawing1.v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1.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oleObject" Target="../embeddings/oleObject1.bin"/><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30"/>
            </p:custDataLst>
            <p:extLst>
              <p:ext uri="{D42A27DB-BD31-4B8C-83A1-F6EECF244321}">
                <p14:modId xmlns:p14="http://schemas.microsoft.com/office/powerpoint/2010/main" val="166891810"/>
              </p:ex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12395" name="think-cell Slide" r:id="rId31" imgW="270" imgH="270" progId="TCLayout.ActiveDocument.1">
                  <p:embed/>
                </p:oleObj>
              </mc:Choice>
              <mc:Fallback>
                <p:oleObj name="think-cell Slide" r:id="rId31" imgW="270" imgH="270" progId="TCLayout.ActiveDocument.1">
                  <p:embed/>
                  <p:pic>
                    <p:nvPicPr>
                      <p:cNvPr id="0" name=""/>
                      <p:cNvPicPr/>
                      <p:nvPr/>
                    </p:nvPicPr>
                    <p:blipFill>
                      <a:blip r:embed="rId32"/>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402586"/>
            <a:ext cx="11252200" cy="692151"/>
          </a:xfrm>
          <a:prstGeom prst="rect">
            <a:avLst/>
          </a:prstGeom>
        </p:spPr>
        <p:txBody>
          <a:bodyPr vert="horz" lIns="0" tIns="0" rIns="0" bIns="0" rtlCol="0" anchor="t" anchorCtr="0">
            <a:noAutofit/>
          </a:bodyPr>
          <a:lstStyle/>
          <a:p>
            <a:r>
              <a:rPr lang="en-US" altLang="zh-CN" noProof="0" dirty="0"/>
              <a:t>Click to add page title</a:t>
            </a:r>
            <a:endParaRPr lang="en-US" noProof="0" dirty="0"/>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dirty="0"/>
              <a:t>Click to edit content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TextBox 10"/>
          <p:cNvSpPr txBox="1"/>
          <p:nvPr userDrawn="1"/>
        </p:nvSpPr>
        <p:spPr>
          <a:xfrm>
            <a:off x="469900" y="6477000"/>
            <a:ext cx="5355167" cy="100027"/>
          </a:xfrm>
          <a:prstGeom prst="rect">
            <a:avLst/>
          </a:prstGeom>
          <a:noFill/>
        </p:spPr>
        <p:txBody>
          <a:bodyPr wrap="square" lIns="0" tIns="0" rIns="0" bIns="0" rtlCol="0">
            <a:spAutoFit/>
          </a:bodyPr>
          <a:lstStyle/>
          <a:p>
            <a:pPr marL="0" marR="0" indent="0" algn="l" defTabSz="914400" rtl="0" eaLnBrk="1" fontAlgn="auto" latinLnBrk="0" hangingPunct="1">
              <a:lnSpc>
                <a:spcPct val="100000"/>
              </a:lnSpc>
              <a:spcBef>
                <a:spcPts val="600"/>
              </a:spcBef>
              <a:spcAft>
                <a:spcPts val="0"/>
              </a:spcAft>
              <a:buClrTx/>
              <a:buSzPct val="100000"/>
              <a:buFont typeface="Arial"/>
              <a:buNone/>
              <a:tabLst/>
              <a:defRPr/>
            </a:pPr>
            <a:r>
              <a:rPr lang="fr-FR" sz="650" noProof="0" dirty="0">
                <a:solidFill>
                  <a:schemeClr val="tx1"/>
                </a:solidFill>
              </a:rPr>
              <a:t>© 2020. For information, contact Deloitte </a:t>
            </a:r>
            <a:r>
              <a:rPr lang="en-US" sz="650" noProof="0" dirty="0">
                <a:solidFill>
                  <a:schemeClr val="tx1"/>
                </a:solidFill>
              </a:rPr>
              <a:t>Advisory</a:t>
            </a:r>
            <a:r>
              <a:rPr lang="fr-FR" sz="650" baseline="0" noProof="0" dirty="0">
                <a:solidFill>
                  <a:schemeClr val="tx1"/>
                </a:solidFill>
              </a:rPr>
              <a:t> (Hong Kong) Limited</a:t>
            </a:r>
            <a:r>
              <a:rPr lang="en-US" sz="650" baseline="0" noProof="0" dirty="0">
                <a:solidFill>
                  <a:schemeClr val="tx1"/>
                </a:solidFill>
              </a:rPr>
              <a:t>.</a:t>
            </a:r>
            <a:endParaRPr lang="en-US" sz="650" noProof="0" dirty="0">
              <a:solidFill>
                <a:schemeClr val="tx1"/>
              </a:solidFill>
            </a:endParaRPr>
          </a:p>
        </p:txBody>
      </p:sp>
      <p:sp>
        <p:nvSpPr>
          <p:cNvPr id="12" name="TextBox 11"/>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rPr>
              <a:pPr marL="0" indent="0" algn="r">
                <a:spcBef>
                  <a:spcPts val="800"/>
                </a:spcBef>
                <a:buSzPct val="100000"/>
                <a:buFont typeface="Arial"/>
                <a:buNone/>
              </a:pPr>
              <a:t>‹#›</a:t>
            </a:fld>
            <a:endParaRPr lang="en-US" sz="650" noProof="0" dirty="0">
              <a:solidFill>
                <a:schemeClr val="tx1"/>
              </a:solidFill>
            </a:endParaRPr>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55" r:id="rId3"/>
    <p:sldLayoutId id="2147483756" r:id="rId4"/>
    <p:sldLayoutId id="2147483703" r:id="rId5"/>
    <p:sldLayoutId id="2147483704" r:id="rId6"/>
    <p:sldLayoutId id="2147483705" r:id="rId7"/>
    <p:sldLayoutId id="2147483706" r:id="rId8"/>
    <p:sldLayoutId id="2147483707" r:id="rId9"/>
    <p:sldLayoutId id="2147483713" r:id="rId10"/>
    <p:sldLayoutId id="2147483708" r:id="rId11"/>
    <p:sldLayoutId id="2147483710" r:id="rId12"/>
    <p:sldLayoutId id="2147483754" r:id="rId13"/>
    <p:sldLayoutId id="2147483711" r:id="rId14"/>
    <p:sldLayoutId id="2147483753" r:id="rId15"/>
    <p:sldLayoutId id="2147483679" r:id="rId16"/>
    <p:sldLayoutId id="2147483678" r:id="rId17"/>
    <p:sldLayoutId id="2147483681" r:id="rId18"/>
    <p:sldLayoutId id="2147483699" r:id="rId19"/>
    <p:sldLayoutId id="2147483697" r:id="rId20"/>
    <p:sldLayoutId id="2147483728" r:id="rId21"/>
    <p:sldLayoutId id="2147483721" r:id="rId22"/>
    <p:sldLayoutId id="2147483751" r:id="rId23"/>
    <p:sldLayoutId id="2147483727" r:id="rId24"/>
    <p:sldLayoutId id="2147483696" r:id="rId25"/>
    <p:sldLayoutId id="2147483757" r:id="rId26"/>
    <p:sldLayoutId id="2147483750" r:id="rId27"/>
  </p:sldLayoutIdLst>
  <p:transition>
    <p:fade/>
  </p:transition>
  <p:hf hdr="0" dt="0"/>
  <p:txStyles>
    <p:titleStyle>
      <a:lvl1pPr algn="l" defTabSz="1219170" rtl="0" eaLnBrk="1" latinLnBrk="0" hangingPunct="1">
        <a:spcBef>
          <a:spcPct val="0"/>
        </a:spcBef>
        <a:buNone/>
        <a:defRPr sz="2000" kern="1200" baseline="0">
          <a:solidFill>
            <a:schemeClr val="tx1"/>
          </a:solidFill>
          <a:latin typeface="+mj-lt"/>
          <a:ea typeface="+mj-ea"/>
          <a:cs typeface="+mj-cs"/>
        </a:defRPr>
      </a:lvl1pPr>
    </p:titleStyle>
    <p:bodyStyle>
      <a:lvl1pPr marL="0" indent="0" algn="l" defTabSz="1219170" rtl="0" eaLnBrk="1" latinLnBrk="0" hangingPunct="1">
        <a:spcBef>
          <a:spcPts val="0"/>
        </a:spcBef>
        <a:spcAft>
          <a:spcPts val="1333"/>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200" b="1" kern="1200" dirty="0" smtClean="0">
          <a:solidFill>
            <a:schemeClr val="tx1"/>
          </a:solidFill>
          <a:latin typeface="+mn-lt"/>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098" userDrawn="1">
          <p15:clr>
            <a:srgbClr val="F26B43"/>
          </p15:clr>
        </p15:guide>
        <p15:guide id="2" orient="horz" pos="2160" userDrawn="1">
          <p15:clr>
            <a:srgbClr val="F26B43"/>
          </p15:clr>
        </p15:guide>
        <p15:guide id="3" orient="horz" pos="3968" userDrawn="1">
          <p15:clr>
            <a:srgbClr val="F26B43"/>
          </p15:clr>
        </p15:guide>
        <p15:guide id="4" pos="296" userDrawn="1">
          <p15:clr>
            <a:srgbClr val="F26B43"/>
          </p15:clr>
        </p15:guide>
        <p15:guide id="5" pos="7384" userDrawn="1">
          <p15:clr>
            <a:srgbClr val="F26B43"/>
          </p15:clr>
        </p15:guide>
        <p15:guide id="6" orient="horz" pos="1071" userDrawn="1">
          <p15:clr>
            <a:srgbClr val="F26B43"/>
          </p15:clr>
        </p15:guide>
        <p15:guide id="7" orient="horz" pos="245" userDrawn="1">
          <p15:clr>
            <a:srgbClr val="F26B43"/>
          </p15:clr>
        </p15:guide>
        <p15:guide id="8" orient="horz" pos="4081" userDrawn="1">
          <p15:clr>
            <a:srgbClr val="F26B43"/>
          </p15:clr>
        </p15:guide>
        <p15:guide id="10" pos="4986" userDrawn="1">
          <p15:clr>
            <a:srgbClr val="F26B43"/>
          </p15:clr>
        </p15:guide>
        <p15:guide id="12" pos="1382" userDrawn="1">
          <p15:clr>
            <a:srgbClr val="F26B43"/>
          </p15:clr>
        </p15:guide>
        <p15:guide id="13" pos="1496" userDrawn="1">
          <p15:clr>
            <a:srgbClr val="F26B43"/>
          </p15:clr>
        </p15:guide>
        <p15:guide id="14" pos="2581" userDrawn="1">
          <p15:clr>
            <a:srgbClr val="F26B43"/>
          </p15:clr>
        </p15:guide>
        <p15:guide id="15" pos="2695" userDrawn="1">
          <p15:clr>
            <a:srgbClr val="F26B43"/>
          </p15:clr>
        </p15:guide>
        <p15:guide id="16" pos="6185" userDrawn="1">
          <p15:clr>
            <a:srgbClr val="F26B43"/>
          </p15:clr>
        </p15:guide>
        <p15:guide id="17" pos="3783" userDrawn="1">
          <p15:clr>
            <a:srgbClr val="F26B43"/>
          </p15:clr>
        </p15:guide>
        <p15:guide id="18" pos="3896" userDrawn="1">
          <p15:clr>
            <a:srgbClr val="F26B43"/>
          </p15:clr>
        </p15:guide>
        <p15:guide id="19" pos="3840" userDrawn="1">
          <p15:clr>
            <a:srgbClr val="F26B43"/>
          </p15:clr>
        </p15:guide>
        <p15:guide id="20" pos="6299" userDrawn="1">
          <p15:clr>
            <a:srgbClr val="F26B43"/>
          </p15:clr>
        </p15:guide>
        <p15:guide id="21" orient="horz" pos="1049" userDrawn="1">
          <p15:clr>
            <a:srgbClr val="F26B43"/>
          </p15:clr>
        </p15:guide>
        <p15:guide id="22" orient="horz" pos="641" userDrawn="1">
          <p15:clr>
            <a:srgbClr val="F26B43"/>
          </p15:clr>
        </p15:guide>
        <p15:guide id="23" orient="horz" pos="28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3" Type="http://schemas.openxmlformats.org/officeDocument/2006/relationships/hyperlink" Target="http://www.deloitte.com/about" TargetMode="External"/><Relationship Id="rId7" Type="http://schemas.openxmlformats.org/officeDocument/2006/relationships/hyperlink" Target="https://www2.deloitte.com/cn/en/social-media" TargetMode="External"/><Relationship Id="rId2" Type="http://schemas.openxmlformats.org/officeDocument/2006/relationships/notesSlide" Target="../notesSlides/notesSlide3.xml"/><Relationship Id="rId1" Type="http://schemas.openxmlformats.org/officeDocument/2006/relationships/slideLayout" Target="../slideLayouts/slideLayout27.xml"/><Relationship Id="rId6" Type="http://schemas.openxmlformats.org/officeDocument/2006/relationships/hyperlink" Target="https://twitter.com/deloitte" TargetMode="External"/><Relationship Id="rId5" Type="http://schemas.openxmlformats.org/officeDocument/2006/relationships/hyperlink" Target="https://www.linkedin.com/company/deloitte" TargetMode="External"/><Relationship Id="rId4" Type="http://schemas.openxmlformats.org/officeDocument/2006/relationships/hyperlink" Target="https://www.facebook.com/deloitte?_rdr=p"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副标题 1"/>
          <p:cNvSpPr>
            <a:spLocks noGrp="1"/>
          </p:cNvSpPr>
          <p:nvPr>
            <p:ph type="subTitle" idx="1"/>
          </p:nvPr>
        </p:nvSpPr>
        <p:spPr>
          <a:xfrm>
            <a:off x="175985" y="5831096"/>
            <a:ext cx="5592011" cy="296499"/>
          </a:xfrm>
        </p:spPr>
        <p:txBody>
          <a:bodyPr/>
          <a:lstStyle/>
          <a:p>
            <a:r>
              <a:rPr lang="en-US" dirty="0"/>
              <a:t>Hong Kong Trade Development Council</a:t>
            </a:r>
          </a:p>
        </p:txBody>
      </p:sp>
      <p:sp>
        <p:nvSpPr>
          <p:cNvPr id="4" name="文本占位符 3"/>
          <p:cNvSpPr>
            <a:spLocks noGrp="1"/>
          </p:cNvSpPr>
          <p:nvPr>
            <p:ph type="body" sz="quarter" idx="10"/>
          </p:nvPr>
        </p:nvSpPr>
        <p:spPr>
          <a:xfrm>
            <a:off x="170685" y="6540246"/>
            <a:ext cx="5594349" cy="298451"/>
          </a:xfrm>
        </p:spPr>
        <p:txBody>
          <a:bodyPr/>
          <a:lstStyle/>
          <a:p>
            <a:r>
              <a:rPr lang="en-US" dirty="0" smtClean="0"/>
              <a:t>27 AUG 2020</a:t>
            </a:r>
            <a:endParaRPr lang="en-US" dirty="0"/>
          </a:p>
        </p:txBody>
      </p:sp>
      <p:sp>
        <p:nvSpPr>
          <p:cNvPr id="5" name="文本占位符 4"/>
          <p:cNvSpPr>
            <a:spLocks noGrp="1"/>
          </p:cNvSpPr>
          <p:nvPr>
            <p:ph type="body" sz="quarter" idx="12"/>
          </p:nvPr>
        </p:nvSpPr>
        <p:spPr>
          <a:xfrm>
            <a:off x="170685" y="6186237"/>
            <a:ext cx="5597311" cy="503235"/>
          </a:xfrm>
        </p:spPr>
        <p:txBody>
          <a:bodyPr/>
          <a:lstStyle/>
          <a:p>
            <a:r>
              <a:rPr lang="en-US" altLang="zh-TW" dirty="0" smtClean="0">
                <a:latin typeface="Verdana" panose="020B0604030504040204" pitchFamily="34" charset="0"/>
                <a:ea typeface="Verdana" panose="020B0604030504040204" pitchFamily="34" charset="0"/>
                <a:cs typeface="Verdana" panose="020B0604030504040204" pitchFamily="34" charset="0"/>
              </a:rPr>
              <a:t>End User </a:t>
            </a:r>
            <a:r>
              <a:rPr lang="en-US" altLang="zh-TW" dirty="0">
                <a:latin typeface="Verdana" panose="020B0604030504040204" pitchFamily="34" charset="0"/>
                <a:ea typeface="Verdana" panose="020B0604030504040204" pitchFamily="34" charset="0"/>
                <a:cs typeface="Verdana" panose="020B0604030504040204" pitchFamily="34" charset="0"/>
              </a:rPr>
              <a:t>Training – Payables (Invoice)</a:t>
            </a:r>
          </a:p>
        </p:txBody>
      </p:sp>
      <p:pic>
        <p:nvPicPr>
          <p:cNvPr id="15" name="Picture Placeholder 14"/>
          <p:cNvPicPr>
            <a:picLocks noGrp="1" noChangeAspect="1"/>
          </p:cNvPicPr>
          <p:nvPr>
            <p:ph type="pic" sz="quarter" idx="11"/>
          </p:nvPr>
        </p:nvPicPr>
        <p:blipFill>
          <a:blip r:embed="rId3" cstate="email">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3352849491"/>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b="680"/>
          <a:stretch/>
        </p:blipFill>
        <p:spPr>
          <a:xfrm>
            <a:off x="4621497" y="2216563"/>
            <a:ext cx="6798144" cy="2762143"/>
          </a:xfrm>
          <a:prstGeom prst="rect">
            <a:avLst/>
          </a:prstGeom>
        </p:spPr>
      </p:pic>
      <p:sp>
        <p:nvSpPr>
          <p:cNvPr id="46" name="Rectangle 13"/>
          <p:cNvSpPr>
            <a:spLocks noChangeArrowheads="1"/>
          </p:cNvSpPr>
          <p:nvPr/>
        </p:nvSpPr>
        <p:spPr bwMode="auto">
          <a:xfrm>
            <a:off x="469900" y="2587083"/>
            <a:ext cx="3975696" cy="1010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342900" indent="-342900">
              <a:buFont typeface="+mj-lt"/>
              <a:buAutoNum type="arabicPeriod" startAt="2"/>
            </a:pPr>
            <a:r>
              <a:rPr lang="en-US" altLang="en-US" sz="1292" dirty="0">
                <a:latin typeface="+mj-lt"/>
              </a:rPr>
              <a:t>Create/ Search an invoice batch.</a:t>
            </a:r>
          </a:p>
          <a:p>
            <a:pPr marL="342900" indent="-342900">
              <a:buFont typeface="+mj-lt"/>
              <a:buAutoNum type="arabicPeriod" startAt="2"/>
            </a:pPr>
            <a:r>
              <a:rPr lang="en-US" altLang="en-US" sz="1292" dirty="0">
                <a:latin typeface="+mj-lt"/>
              </a:rPr>
              <a:t>Click Invoices </a:t>
            </a:r>
          </a:p>
          <a:p>
            <a:pPr marL="342900" indent="-342900">
              <a:buFont typeface="+mj-lt"/>
              <a:buAutoNum type="arabicPeriod" startAt="2"/>
            </a:pPr>
            <a:endParaRPr lang="en-US" altLang="en-US" sz="1292" dirty="0">
              <a:latin typeface="+mj-lt"/>
            </a:endParaRP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t>Create Direct Invoice </a:t>
            </a:r>
            <a:r>
              <a:rPr lang="en-US" altLang="en-US" sz="1477" b="1" dirty="0">
                <a:latin typeface="+mj-lt"/>
              </a:rPr>
              <a:t>(2/11)</a:t>
            </a:r>
          </a:p>
        </p:txBody>
      </p:sp>
      <p:sp>
        <p:nvSpPr>
          <p:cNvPr id="48" name="Rectangle 22"/>
          <p:cNvSpPr>
            <a:spLocks noChangeArrowheads="1"/>
          </p:cNvSpPr>
          <p:nvPr/>
        </p:nvSpPr>
        <p:spPr bwMode="auto">
          <a:xfrm>
            <a:off x="4903884" y="3913910"/>
            <a:ext cx="2187479" cy="22359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50" name="AutoShape 18"/>
          <p:cNvSpPr>
            <a:spLocks noChangeArrowheads="1"/>
          </p:cNvSpPr>
          <p:nvPr/>
        </p:nvSpPr>
        <p:spPr bwMode="auto">
          <a:xfrm>
            <a:off x="4445596" y="3855091"/>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AU" altLang="en-US" sz="1200" dirty="0">
                <a:solidFill>
                  <a:schemeClr val="bg1"/>
                </a:solidFill>
              </a:rPr>
              <a:t>2</a:t>
            </a:r>
          </a:p>
        </p:txBody>
      </p:sp>
      <p:sp>
        <p:nvSpPr>
          <p:cNvPr id="26" name="AutoShape 18"/>
          <p:cNvSpPr>
            <a:spLocks noChangeArrowheads="1"/>
          </p:cNvSpPr>
          <p:nvPr/>
        </p:nvSpPr>
        <p:spPr bwMode="auto">
          <a:xfrm>
            <a:off x="9504425" y="4522925"/>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3</a:t>
            </a:r>
            <a:endParaRPr lang="en-AU" altLang="en-US" sz="1200" dirty="0">
              <a:solidFill>
                <a:schemeClr val="bg1"/>
              </a:solidFill>
            </a:endParaRPr>
          </a:p>
        </p:txBody>
      </p:sp>
      <p:sp>
        <p:nvSpPr>
          <p:cNvPr id="10" name="Rectangle 22"/>
          <p:cNvSpPr>
            <a:spLocks noChangeArrowheads="1"/>
          </p:cNvSpPr>
          <p:nvPr/>
        </p:nvSpPr>
        <p:spPr bwMode="auto">
          <a:xfrm>
            <a:off x="9909469" y="4581746"/>
            <a:ext cx="1172069" cy="22359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Tree>
    <p:extLst>
      <p:ext uri="{BB962C8B-B14F-4D97-AF65-F5344CB8AC3E}">
        <p14:creationId xmlns:p14="http://schemas.microsoft.com/office/powerpoint/2010/main" val="279469308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4050933" y="3236533"/>
            <a:ext cx="3782737" cy="3137619"/>
          </a:xfrm>
          <a:prstGeom prst="rect">
            <a:avLst/>
          </a:prstGeom>
        </p:spPr>
      </p:pic>
      <p:sp>
        <p:nvSpPr>
          <p:cNvPr id="46" name="Rectangle 13"/>
          <p:cNvSpPr>
            <a:spLocks noChangeArrowheads="1"/>
          </p:cNvSpPr>
          <p:nvPr/>
        </p:nvSpPr>
        <p:spPr bwMode="auto">
          <a:xfrm>
            <a:off x="469900" y="1716787"/>
            <a:ext cx="10611638" cy="1010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342900" indent="-342900">
              <a:buFont typeface="+mj-lt"/>
              <a:buAutoNum type="arabicPeriod" startAt="4"/>
            </a:pPr>
            <a:r>
              <a:rPr lang="en-US" altLang="en-US" sz="1292" dirty="0">
                <a:latin typeface="+mj-lt"/>
              </a:rPr>
              <a:t>Click “Add Record” icon to add another invoice (If there is no existing invoice in the invoice batch, skip the following tasks and directly perform tasks in Step (7).</a:t>
            </a:r>
          </a:p>
          <a:p>
            <a:pPr marL="342900" indent="-342900">
              <a:buFont typeface="+mj-lt"/>
              <a:buAutoNum type="arabicPeriod" startAt="4"/>
            </a:pPr>
            <a:endParaRPr lang="en-US" altLang="en-US" sz="1292" dirty="0">
              <a:latin typeface="+mj-lt"/>
            </a:endParaRP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t>Create Direct Invoice </a:t>
            </a:r>
            <a:r>
              <a:rPr lang="en-US" altLang="en-US" sz="1477" b="1" dirty="0">
                <a:latin typeface="+mj-lt"/>
              </a:rPr>
              <a:t>(3/11)</a:t>
            </a:r>
          </a:p>
        </p:txBody>
      </p:sp>
      <p:sp>
        <p:nvSpPr>
          <p:cNvPr id="26" name="AutoShape 18"/>
          <p:cNvSpPr>
            <a:spLocks noChangeArrowheads="1"/>
          </p:cNvSpPr>
          <p:nvPr/>
        </p:nvSpPr>
        <p:spPr bwMode="auto">
          <a:xfrm>
            <a:off x="4205749" y="4407868"/>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5</a:t>
            </a:r>
            <a:endParaRPr lang="en-AU" altLang="en-US" sz="1200" dirty="0">
              <a:solidFill>
                <a:schemeClr val="bg1"/>
              </a:solidFill>
            </a:endParaRPr>
          </a:p>
        </p:txBody>
      </p:sp>
      <p:sp>
        <p:nvSpPr>
          <p:cNvPr id="10" name="Rectangle 22"/>
          <p:cNvSpPr>
            <a:spLocks noChangeArrowheads="1"/>
          </p:cNvSpPr>
          <p:nvPr/>
        </p:nvSpPr>
        <p:spPr bwMode="auto">
          <a:xfrm>
            <a:off x="4610793" y="4466690"/>
            <a:ext cx="2123067" cy="117422"/>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pic>
        <p:nvPicPr>
          <p:cNvPr id="4" name="Picture 3"/>
          <p:cNvPicPr>
            <a:picLocks noChangeAspect="1"/>
          </p:cNvPicPr>
          <p:nvPr/>
        </p:nvPicPr>
        <p:blipFill rotWithShape="1">
          <a:blip r:embed="rId3"/>
          <a:srcRect l="752" t="5154"/>
          <a:stretch/>
        </p:blipFill>
        <p:spPr>
          <a:xfrm>
            <a:off x="1683834" y="2252546"/>
            <a:ext cx="5208773" cy="487844"/>
          </a:xfrm>
          <a:prstGeom prst="rect">
            <a:avLst/>
          </a:prstGeom>
        </p:spPr>
      </p:pic>
      <p:sp>
        <p:nvSpPr>
          <p:cNvPr id="12" name="Rectangle 13"/>
          <p:cNvSpPr>
            <a:spLocks noChangeArrowheads="1"/>
          </p:cNvSpPr>
          <p:nvPr/>
        </p:nvSpPr>
        <p:spPr bwMode="auto">
          <a:xfrm>
            <a:off x="469900" y="2935937"/>
            <a:ext cx="10611638" cy="1010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342900" indent="-342900">
              <a:buFont typeface="+mj-lt"/>
              <a:buAutoNum type="arabicPeriod" startAt="5"/>
            </a:pPr>
            <a:r>
              <a:rPr lang="en-US" altLang="en-US" sz="1292" dirty="0">
                <a:latin typeface="+mj-lt"/>
              </a:rPr>
              <a:t>Click “Folder” and select “General”</a:t>
            </a:r>
          </a:p>
          <a:p>
            <a:pPr marL="342900" indent="-342900">
              <a:buFont typeface="+mj-lt"/>
              <a:buAutoNum type="arabicPeriod" startAt="5"/>
            </a:pPr>
            <a:r>
              <a:rPr lang="en-US" altLang="en-US" sz="1292" dirty="0">
                <a:latin typeface="+mj-lt"/>
              </a:rPr>
              <a:t>Click “Ok</a:t>
            </a:r>
          </a:p>
          <a:p>
            <a:pPr marL="342900" indent="-342900">
              <a:buFont typeface="+mj-lt"/>
              <a:buAutoNum type="arabicPeriod" startAt="5"/>
            </a:pPr>
            <a:endParaRPr lang="en-US" altLang="en-US" sz="1292" dirty="0">
              <a:latin typeface="+mj-lt"/>
            </a:endParaRPr>
          </a:p>
        </p:txBody>
      </p:sp>
      <p:sp>
        <p:nvSpPr>
          <p:cNvPr id="48" name="Rectangle 22"/>
          <p:cNvSpPr>
            <a:spLocks noChangeArrowheads="1"/>
          </p:cNvSpPr>
          <p:nvPr/>
        </p:nvSpPr>
        <p:spPr bwMode="auto">
          <a:xfrm>
            <a:off x="1718622" y="2501011"/>
            <a:ext cx="249457" cy="22359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50" name="AutoShape 18"/>
          <p:cNvSpPr>
            <a:spLocks noChangeArrowheads="1"/>
          </p:cNvSpPr>
          <p:nvPr/>
        </p:nvSpPr>
        <p:spPr bwMode="auto">
          <a:xfrm>
            <a:off x="1260334" y="2442192"/>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AU" altLang="en-US" sz="1200" dirty="0">
                <a:solidFill>
                  <a:schemeClr val="bg1"/>
                </a:solidFill>
              </a:rPr>
              <a:t>4</a:t>
            </a:r>
          </a:p>
        </p:txBody>
      </p:sp>
      <p:sp>
        <p:nvSpPr>
          <p:cNvPr id="15" name="AutoShape 18"/>
          <p:cNvSpPr>
            <a:spLocks noChangeArrowheads="1"/>
          </p:cNvSpPr>
          <p:nvPr/>
        </p:nvSpPr>
        <p:spPr bwMode="auto">
          <a:xfrm>
            <a:off x="5460273" y="5680559"/>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6</a:t>
            </a:r>
            <a:endParaRPr lang="en-AU" altLang="en-US" sz="1200" dirty="0">
              <a:solidFill>
                <a:schemeClr val="bg1"/>
              </a:solidFill>
            </a:endParaRPr>
          </a:p>
        </p:txBody>
      </p:sp>
      <p:sp>
        <p:nvSpPr>
          <p:cNvPr id="18" name="Rectangle 22"/>
          <p:cNvSpPr>
            <a:spLocks noChangeArrowheads="1"/>
          </p:cNvSpPr>
          <p:nvPr/>
        </p:nvSpPr>
        <p:spPr bwMode="auto">
          <a:xfrm>
            <a:off x="5877429" y="5805993"/>
            <a:ext cx="190311" cy="122468"/>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Tree>
    <p:extLst>
      <p:ext uri="{BB962C8B-B14F-4D97-AF65-F5344CB8AC3E}">
        <p14:creationId xmlns:p14="http://schemas.microsoft.com/office/powerpoint/2010/main" val="409047417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tangle 13"/>
          <p:cNvSpPr>
            <a:spLocks noChangeArrowheads="1"/>
          </p:cNvSpPr>
          <p:nvPr/>
        </p:nvSpPr>
        <p:spPr bwMode="auto">
          <a:xfrm>
            <a:off x="469900" y="1716787"/>
            <a:ext cx="10611638" cy="1010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342900" indent="-342900">
              <a:buFont typeface="+mj-lt"/>
              <a:buAutoNum type="arabicPeriod" startAt="7"/>
            </a:pPr>
            <a:r>
              <a:rPr lang="en-US" altLang="en-US" sz="1292" dirty="0">
                <a:latin typeface="+mj-lt"/>
              </a:rPr>
              <a:t>Select the “Supplier” or “Supplier No.”</a:t>
            </a:r>
          </a:p>
          <a:p>
            <a:pPr marL="342900" indent="-342900">
              <a:buFont typeface="+mj-lt"/>
              <a:buAutoNum type="arabicPeriod" startAt="7"/>
            </a:pPr>
            <a:r>
              <a:rPr lang="en-US" altLang="en-US" sz="1292" dirty="0">
                <a:latin typeface="+mj-lt"/>
              </a:rPr>
              <a:t>Select the “Supplier Site” of the supplier.</a:t>
            </a:r>
          </a:p>
          <a:p>
            <a:pPr marL="342900" indent="-342900">
              <a:buFont typeface="+mj-lt"/>
              <a:buAutoNum type="arabicPeriod" startAt="7"/>
            </a:pPr>
            <a:r>
              <a:rPr lang="en-US" altLang="en-US" sz="1292" dirty="0">
                <a:latin typeface="+mj-lt"/>
              </a:rPr>
              <a:t>Select “Doc. Cat. Name”</a:t>
            </a:r>
          </a:p>
          <a:p>
            <a:pPr marL="342900" indent="-342900">
              <a:buFont typeface="+mj-lt"/>
              <a:buAutoNum type="arabicPeriod" startAt="7"/>
            </a:pPr>
            <a:r>
              <a:rPr lang="en-US" altLang="en-US" sz="1292" dirty="0">
                <a:latin typeface="+mj-lt"/>
              </a:rPr>
              <a:t>Enter “Invoice Date”, “Invoice </a:t>
            </a:r>
            <a:r>
              <a:rPr lang="en-US" altLang="en-US" sz="1292" dirty="0" err="1">
                <a:latin typeface="+mj-lt"/>
              </a:rPr>
              <a:t>Num</a:t>
            </a:r>
            <a:r>
              <a:rPr lang="en-US" altLang="en-US" sz="1292" dirty="0">
                <a:latin typeface="+mj-lt"/>
              </a:rPr>
              <a:t>”, Enter “Inv. </a:t>
            </a:r>
            <a:r>
              <a:rPr lang="en-US" altLang="en-US" sz="1292" dirty="0" err="1">
                <a:latin typeface="+mj-lt"/>
              </a:rPr>
              <a:t>Curr</a:t>
            </a:r>
            <a:r>
              <a:rPr lang="en-US" altLang="en-US" sz="1292" dirty="0">
                <a:latin typeface="+mj-lt"/>
              </a:rPr>
              <a:t>”, “Invoice Amount”, “Description”</a:t>
            </a:r>
          </a:p>
          <a:p>
            <a:pPr marL="342900" indent="-342900">
              <a:buFont typeface="+mj-lt"/>
              <a:buAutoNum type="arabicPeriod" startAt="7"/>
            </a:pPr>
            <a:endParaRPr lang="en-US" altLang="en-US" sz="1292" dirty="0">
              <a:latin typeface="+mj-lt"/>
            </a:endParaRP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t>Create Direct Invoice </a:t>
            </a:r>
            <a:r>
              <a:rPr lang="en-US" altLang="en-US" sz="1477" b="1" dirty="0">
                <a:latin typeface="+mj-lt"/>
              </a:rPr>
              <a:t>(4/11)</a:t>
            </a:r>
          </a:p>
        </p:txBody>
      </p:sp>
      <p:pic>
        <p:nvPicPr>
          <p:cNvPr id="2" name="Picture 1"/>
          <p:cNvPicPr>
            <a:picLocks noChangeAspect="1"/>
          </p:cNvPicPr>
          <p:nvPr/>
        </p:nvPicPr>
        <p:blipFill rotWithShape="1">
          <a:blip r:embed="rId2"/>
          <a:srcRect b="62532"/>
          <a:stretch/>
        </p:blipFill>
        <p:spPr>
          <a:xfrm>
            <a:off x="615615" y="3391923"/>
            <a:ext cx="10960769" cy="2286982"/>
          </a:xfrm>
          <a:prstGeom prst="rect">
            <a:avLst/>
          </a:prstGeom>
        </p:spPr>
      </p:pic>
      <p:sp>
        <p:nvSpPr>
          <p:cNvPr id="26" name="AutoShape 18"/>
          <p:cNvSpPr>
            <a:spLocks noChangeArrowheads="1"/>
          </p:cNvSpPr>
          <p:nvPr/>
        </p:nvSpPr>
        <p:spPr bwMode="auto">
          <a:xfrm>
            <a:off x="6041927" y="3947359"/>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10</a:t>
            </a:r>
            <a:endParaRPr lang="en-AU" altLang="en-US" sz="1200" dirty="0">
              <a:solidFill>
                <a:schemeClr val="bg1"/>
              </a:solidFill>
            </a:endParaRPr>
          </a:p>
        </p:txBody>
      </p:sp>
      <p:sp>
        <p:nvSpPr>
          <p:cNvPr id="10" name="Rectangle 22"/>
          <p:cNvSpPr>
            <a:spLocks noChangeArrowheads="1"/>
          </p:cNvSpPr>
          <p:nvPr/>
        </p:nvSpPr>
        <p:spPr bwMode="auto">
          <a:xfrm>
            <a:off x="6217828" y="4481403"/>
            <a:ext cx="5329130" cy="231853"/>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15" name="AutoShape 18"/>
          <p:cNvSpPr>
            <a:spLocks noChangeArrowheads="1"/>
          </p:cNvSpPr>
          <p:nvPr/>
        </p:nvSpPr>
        <p:spPr bwMode="auto">
          <a:xfrm>
            <a:off x="2073067" y="3947359"/>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7</a:t>
            </a:r>
            <a:endParaRPr lang="en-AU" altLang="en-US" sz="1200" dirty="0">
              <a:solidFill>
                <a:schemeClr val="bg1"/>
              </a:solidFill>
            </a:endParaRPr>
          </a:p>
        </p:txBody>
      </p:sp>
      <p:sp>
        <p:nvSpPr>
          <p:cNvPr id="18" name="Rectangle 22"/>
          <p:cNvSpPr>
            <a:spLocks noChangeArrowheads="1"/>
          </p:cNvSpPr>
          <p:nvPr/>
        </p:nvSpPr>
        <p:spPr bwMode="auto">
          <a:xfrm>
            <a:off x="2220371" y="4481404"/>
            <a:ext cx="1586085" cy="231853"/>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19" name="Rectangle 22"/>
          <p:cNvSpPr>
            <a:spLocks noChangeArrowheads="1"/>
          </p:cNvSpPr>
          <p:nvPr/>
        </p:nvSpPr>
        <p:spPr bwMode="auto">
          <a:xfrm>
            <a:off x="3846140" y="4481404"/>
            <a:ext cx="589156" cy="231853"/>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20" name="Rectangle 22"/>
          <p:cNvSpPr>
            <a:spLocks noChangeArrowheads="1"/>
          </p:cNvSpPr>
          <p:nvPr/>
        </p:nvSpPr>
        <p:spPr bwMode="auto">
          <a:xfrm>
            <a:off x="4474980" y="4481404"/>
            <a:ext cx="625610" cy="231853"/>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21" name="Rectangle 22"/>
          <p:cNvSpPr>
            <a:spLocks noChangeArrowheads="1"/>
          </p:cNvSpPr>
          <p:nvPr/>
        </p:nvSpPr>
        <p:spPr bwMode="auto">
          <a:xfrm>
            <a:off x="5140273" y="4481404"/>
            <a:ext cx="1053951" cy="231853"/>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22" name="AutoShape 18"/>
          <p:cNvSpPr>
            <a:spLocks noChangeArrowheads="1"/>
          </p:cNvSpPr>
          <p:nvPr/>
        </p:nvSpPr>
        <p:spPr bwMode="auto">
          <a:xfrm>
            <a:off x="3630555" y="3947359"/>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8</a:t>
            </a:r>
            <a:endParaRPr lang="en-AU" altLang="en-US" sz="1200" dirty="0">
              <a:solidFill>
                <a:schemeClr val="bg1"/>
              </a:solidFill>
            </a:endParaRPr>
          </a:p>
        </p:txBody>
      </p:sp>
      <p:sp>
        <p:nvSpPr>
          <p:cNvPr id="23" name="AutoShape 18"/>
          <p:cNvSpPr>
            <a:spLocks noChangeArrowheads="1"/>
          </p:cNvSpPr>
          <p:nvPr/>
        </p:nvSpPr>
        <p:spPr bwMode="auto">
          <a:xfrm>
            <a:off x="5196446" y="3947359"/>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9</a:t>
            </a:r>
            <a:endParaRPr lang="en-AU" altLang="en-US" sz="1200" dirty="0">
              <a:solidFill>
                <a:schemeClr val="bg1"/>
              </a:solidFill>
            </a:endParaRPr>
          </a:p>
        </p:txBody>
      </p:sp>
      <p:sp>
        <p:nvSpPr>
          <p:cNvPr id="24" name="AutoShape 18">
            <a:extLst>
              <a:ext uri="{FF2B5EF4-FFF2-40B4-BE49-F238E27FC236}">
                <a16:creationId xmlns:a16="http://schemas.microsoft.com/office/drawing/2014/main" id="{922A2B3D-99FF-4007-BE85-D0261D75539E}"/>
              </a:ext>
            </a:extLst>
          </p:cNvPr>
          <p:cNvSpPr>
            <a:spLocks noChangeArrowheads="1"/>
          </p:cNvSpPr>
          <p:nvPr/>
        </p:nvSpPr>
        <p:spPr bwMode="auto">
          <a:xfrm>
            <a:off x="4435983" y="3947358"/>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7</a:t>
            </a:r>
            <a:endParaRPr lang="en-AU" altLang="en-US" sz="1200" dirty="0">
              <a:solidFill>
                <a:schemeClr val="bg1"/>
              </a:solidFill>
            </a:endParaRPr>
          </a:p>
        </p:txBody>
      </p:sp>
    </p:spTree>
    <p:extLst>
      <p:ext uri="{BB962C8B-B14F-4D97-AF65-F5344CB8AC3E}">
        <p14:creationId xmlns:p14="http://schemas.microsoft.com/office/powerpoint/2010/main" val="162316095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b="18504"/>
          <a:stretch/>
        </p:blipFill>
        <p:spPr>
          <a:xfrm>
            <a:off x="615615" y="3391923"/>
            <a:ext cx="10531056" cy="2288636"/>
          </a:xfrm>
          <a:prstGeom prst="rect">
            <a:avLst/>
          </a:prstGeom>
        </p:spPr>
      </p:pic>
      <p:sp>
        <p:nvSpPr>
          <p:cNvPr id="46" name="Rectangle 13"/>
          <p:cNvSpPr>
            <a:spLocks noChangeArrowheads="1"/>
          </p:cNvSpPr>
          <p:nvPr/>
        </p:nvSpPr>
        <p:spPr bwMode="auto">
          <a:xfrm>
            <a:off x="469900" y="1716787"/>
            <a:ext cx="10611638" cy="1010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0" indent="0">
              <a:buNone/>
            </a:pPr>
            <a:r>
              <a:rPr lang="en-US" altLang="en-US" sz="1292" dirty="0">
                <a:latin typeface="+mj-lt"/>
              </a:rPr>
              <a:t>Scroll to the right.</a:t>
            </a:r>
          </a:p>
          <a:p>
            <a:pPr marL="342900" indent="-342900">
              <a:buFont typeface="+mj-lt"/>
              <a:buAutoNum type="arabicPeriod" startAt="11"/>
            </a:pPr>
            <a:r>
              <a:rPr lang="en-US" altLang="en-US" sz="1292" dirty="0">
                <a:latin typeface="+mj-lt"/>
              </a:rPr>
              <a:t>Overwrite the default “Payment Terms” and “Payment Method” of this supplier site if appropriate.</a:t>
            </a:r>
          </a:p>
          <a:p>
            <a:pPr marL="342900" indent="-342900">
              <a:buFont typeface="+mj-lt"/>
              <a:buAutoNum type="arabicPeriod" startAt="11"/>
            </a:pPr>
            <a:r>
              <a:rPr lang="en-US" altLang="en-US" sz="1292" dirty="0">
                <a:latin typeface="+mj-lt"/>
              </a:rPr>
              <a:t>Enter “Pay Group” </a:t>
            </a:r>
          </a:p>
          <a:p>
            <a:pPr marL="342900" indent="-342900">
              <a:buFont typeface="+mj-lt"/>
              <a:buAutoNum type="arabicPeriod" startAt="11"/>
            </a:pPr>
            <a:r>
              <a:rPr lang="en-US" altLang="en-US" sz="1292" dirty="0">
                <a:latin typeface="+mj-lt"/>
              </a:rPr>
              <a:t>Check the Pay Alone checkbox to issue a separate payment for this invoice (i.e. not paid with other invoices of the same supplier site).</a:t>
            </a:r>
          </a:p>
          <a:p>
            <a:pPr marL="342900" indent="-342900">
              <a:buFont typeface="+mj-lt"/>
              <a:buAutoNum type="arabicPeriod" startAt="11"/>
            </a:pPr>
            <a:r>
              <a:rPr lang="en-US" altLang="en-US" sz="1292" dirty="0">
                <a:latin typeface="+mj-lt"/>
              </a:rPr>
              <a:t>Update the GL Date if the default value (i.e. invoice date) is not suitable.</a:t>
            </a:r>
          </a:p>
          <a:p>
            <a:pPr marL="342900" indent="-342900">
              <a:buFont typeface="+mj-lt"/>
              <a:buAutoNum type="arabicPeriod" startAt="11"/>
            </a:pPr>
            <a:endParaRPr lang="en-US" altLang="en-US" sz="1292" dirty="0">
              <a:latin typeface="+mj-lt"/>
            </a:endParaRP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t>Create Direct Invoice </a:t>
            </a:r>
            <a:r>
              <a:rPr lang="en-US" altLang="en-US" sz="1477" b="1" dirty="0">
                <a:latin typeface="+mj-lt"/>
              </a:rPr>
              <a:t>(5/11)</a:t>
            </a:r>
          </a:p>
        </p:txBody>
      </p:sp>
      <p:sp>
        <p:nvSpPr>
          <p:cNvPr id="11" name="AutoShape 18"/>
          <p:cNvSpPr>
            <a:spLocks noChangeArrowheads="1"/>
          </p:cNvSpPr>
          <p:nvPr/>
        </p:nvSpPr>
        <p:spPr bwMode="auto">
          <a:xfrm>
            <a:off x="772092" y="3947359"/>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11</a:t>
            </a:r>
            <a:endParaRPr lang="en-AU" altLang="en-US" sz="1200" dirty="0">
              <a:solidFill>
                <a:schemeClr val="bg1"/>
              </a:solidFill>
            </a:endParaRPr>
          </a:p>
        </p:txBody>
      </p:sp>
      <p:sp>
        <p:nvSpPr>
          <p:cNvPr id="12" name="Rectangle 22"/>
          <p:cNvSpPr>
            <a:spLocks noChangeArrowheads="1"/>
          </p:cNvSpPr>
          <p:nvPr/>
        </p:nvSpPr>
        <p:spPr bwMode="auto">
          <a:xfrm>
            <a:off x="947994" y="4481403"/>
            <a:ext cx="2051471" cy="231853"/>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13" name="Rectangle 22"/>
          <p:cNvSpPr>
            <a:spLocks noChangeArrowheads="1"/>
          </p:cNvSpPr>
          <p:nvPr/>
        </p:nvSpPr>
        <p:spPr bwMode="auto">
          <a:xfrm>
            <a:off x="6111275" y="4481404"/>
            <a:ext cx="910498" cy="231853"/>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14" name="AutoShape 18"/>
          <p:cNvSpPr>
            <a:spLocks noChangeArrowheads="1"/>
          </p:cNvSpPr>
          <p:nvPr/>
        </p:nvSpPr>
        <p:spPr bwMode="auto">
          <a:xfrm>
            <a:off x="6052625" y="3947360"/>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14</a:t>
            </a:r>
            <a:endParaRPr lang="en-AU" altLang="en-US" sz="1200" dirty="0">
              <a:solidFill>
                <a:schemeClr val="bg1"/>
              </a:solidFill>
            </a:endParaRPr>
          </a:p>
        </p:txBody>
      </p:sp>
      <p:sp>
        <p:nvSpPr>
          <p:cNvPr id="19" name="Rectangle 22"/>
          <p:cNvSpPr>
            <a:spLocks noChangeArrowheads="1"/>
          </p:cNvSpPr>
          <p:nvPr/>
        </p:nvSpPr>
        <p:spPr bwMode="auto">
          <a:xfrm>
            <a:off x="5398301" y="4481403"/>
            <a:ext cx="331129" cy="231853"/>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20" name="AutoShape 18"/>
          <p:cNvSpPr>
            <a:spLocks noChangeArrowheads="1"/>
          </p:cNvSpPr>
          <p:nvPr/>
        </p:nvSpPr>
        <p:spPr bwMode="auto">
          <a:xfrm>
            <a:off x="5083477" y="3947359"/>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13</a:t>
            </a:r>
            <a:endParaRPr lang="en-AU" altLang="en-US" sz="1200" dirty="0">
              <a:solidFill>
                <a:schemeClr val="bg1"/>
              </a:solidFill>
            </a:endParaRPr>
          </a:p>
        </p:txBody>
      </p:sp>
      <p:sp>
        <p:nvSpPr>
          <p:cNvPr id="15" name="Rectangle 22"/>
          <p:cNvSpPr>
            <a:spLocks noChangeArrowheads="1"/>
          </p:cNvSpPr>
          <p:nvPr/>
        </p:nvSpPr>
        <p:spPr bwMode="auto">
          <a:xfrm>
            <a:off x="3042998" y="4481403"/>
            <a:ext cx="754383" cy="231853"/>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18" name="AutoShape 18"/>
          <p:cNvSpPr>
            <a:spLocks noChangeArrowheads="1"/>
          </p:cNvSpPr>
          <p:nvPr/>
        </p:nvSpPr>
        <p:spPr bwMode="auto">
          <a:xfrm>
            <a:off x="2984348" y="3947359"/>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12</a:t>
            </a:r>
            <a:endParaRPr lang="en-AU" altLang="en-US" sz="1200" dirty="0">
              <a:solidFill>
                <a:schemeClr val="bg1"/>
              </a:solidFill>
            </a:endParaRPr>
          </a:p>
        </p:txBody>
      </p:sp>
    </p:spTree>
    <p:extLst>
      <p:ext uri="{BB962C8B-B14F-4D97-AF65-F5344CB8AC3E}">
        <p14:creationId xmlns:p14="http://schemas.microsoft.com/office/powerpoint/2010/main" val="51207927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304"/>
          <a:stretch/>
        </p:blipFill>
        <p:spPr>
          <a:xfrm>
            <a:off x="609600" y="3391924"/>
            <a:ext cx="9375648" cy="2265784"/>
          </a:xfrm>
          <a:prstGeom prst="rect">
            <a:avLst/>
          </a:prstGeom>
        </p:spPr>
      </p:pic>
      <p:sp>
        <p:nvSpPr>
          <p:cNvPr id="46" name="Rectangle 13"/>
          <p:cNvSpPr>
            <a:spLocks noChangeArrowheads="1"/>
          </p:cNvSpPr>
          <p:nvPr/>
        </p:nvSpPr>
        <p:spPr bwMode="auto">
          <a:xfrm>
            <a:off x="469900" y="1716787"/>
            <a:ext cx="10611638" cy="1010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0" indent="0">
              <a:buNone/>
            </a:pPr>
            <a:r>
              <a:rPr lang="en-US" altLang="en-US" sz="1292" dirty="0">
                <a:latin typeface="+mj-lt"/>
              </a:rPr>
              <a:t>Scroll to the right.</a:t>
            </a:r>
          </a:p>
          <a:p>
            <a:pPr marL="342900" indent="-342900">
              <a:buFont typeface="+mj-lt"/>
              <a:buAutoNum type="arabicPeriod" startAt="15"/>
            </a:pPr>
            <a:r>
              <a:rPr lang="en-US" altLang="en-US" sz="1292" dirty="0">
                <a:latin typeface="+mj-lt"/>
              </a:rPr>
              <a:t>If you entered a foreign currency invoice, the Rate Type will be defaulted to “Corporate” (book rate). Select the “User” rate type to manually specify an exchange rate for this invoice.</a:t>
            </a: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t>Create Direct Invoice </a:t>
            </a:r>
            <a:r>
              <a:rPr lang="en-US" altLang="en-US" sz="1477" b="1" dirty="0">
                <a:latin typeface="+mj-lt"/>
              </a:rPr>
              <a:t>(6/11)</a:t>
            </a:r>
          </a:p>
        </p:txBody>
      </p:sp>
      <p:sp>
        <p:nvSpPr>
          <p:cNvPr id="7" name="AutoShape 18"/>
          <p:cNvSpPr>
            <a:spLocks noChangeArrowheads="1"/>
          </p:cNvSpPr>
          <p:nvPr/>
        </p:nvSpPr>
        <p:spPr bwMode="auto">
          <a:xfrm>
            <a:off x="5795196" y="3947359"/>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15</a:t>
            </a:r>
            <a:endParaRPr lang="en-AU" altLang="en-US" sz="1200" dirty="0">
              <a:solidFill>
                <a:schemeClr val="bg1"/>
              </a:solidFill>
            </a:endParaRPr>
          </a:p>
        </p:txBody>
      </p:sp>
      <p:sp>
        <p:nvSpPr>
          <p:cNvPr id="8" name="Rectangle 22"/>
          <p:cNvSpPr>
            <a:spLocks noChangeArrowheads="1"/>
          </p:cNvSpPr>
          <p:nvPr/>
        </p:nvSpPr>
        <p:spPr bwMode="auto">
          <a:xfrm>
            <a:off x="5971098" y="4481403"/>
            <a:ext cx="2845992" cy="231853"/>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Tree>
    <p:extLst>
      <p:ext uri="{BB962C8B-B14F-4D97-AF65-F5344CB8AC3E}">
        <p14:creationId xmlns:p14="http://schemas.microsoft.com/office/powerpoint/2010/main" val="75605174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r="21542"/>
          <a:stretch/>
        </p:blipFill>
        <p:spPr>
          <a:xfrm>
            <a:off x="609601" y="3394043"/>
            <a:ext cx="9963790" cy="2263665"/>
          </a:xfrm>
          <a:prstGeom prst="rect">
            <a:avLst/>
          </a:prstGeom>
        </p:spPr>
      </p:pic>
      <p:sp>
        <p:nvSpPr>
          <p:cNvPr id="46" name="Rectangle 13"/>
          <p:cNvSpPr>
            <a:spLocks noChangeArrowheads="1"/>
          </p:cNvSpPr>
          <p:nvPr/>
        </p:nvSpPr>
        <p:spPr bwMode="auto">
          <a:xfrm>
            <a:off x="469900" y="1716787"/>
            <a:ext cx="10611638" cy="1010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0" indent="0">
              <a:buNone/>
            </a:pPr>
            <a:r>
              <a:rPr lang="en-US" altLang="en-US" sz="1292" dirty="0">
                <a:latin typeface="+mj-lt"/>
              </a:rPr>
              <a:t>Scroll to the right.</a:t>
            </a:r>
          </a:p>
          <a:p>
            <a:pPr marL="342900" indent="-342900">
              <a:buFont typeface="+mj-lt"/>
              <a:buAutoNum type="arabicPeriod" startAt="16"/>
            </a:pPr>
            <a:r>
              <a:rPr lang="en-US" altLang="en-US" sz="1292" dirty="0">
                <a:latin typeface="+mj-lt"/>
              </a:rPr>
              <a:t>Enter the Liability Account. The fund source segment of the liability account will be automatically changed to matched the invoice expense distributions when transferring the journal entries to GL.</a:t>
            </a: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t>Create Direct Invoice </a:t>
            </a:r>
            <a:r>
              <a:rPr lang="en-US" altLang="en-US" sz="1477" b="1" dirty="0">
                <a:latin typeface="+mj-lt"/>
              </a:rPr>
              <a:t>(7/11)</a:t>
            </a:r>
          </a:p>
        </p:txBody>
      </p:sp>
      <p:sp>
        <p:nvSpPr>
          <p:cNvPr id="7" name="AutoShape 18"/>
          <p:cNvSpPr>
            <a:spLocks noChangeArrowheads="1"/>
          </p:cNvSpPr>
          <p:nvPr/>
        </p:nvSpPr>
        <p:spPr bwMode="auto">
          <a:xfrm>
            <a:off x="6582464" y="4115782"/>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16</a:t>
            </a:r>
            <a:endParaRPr lang="en-AU" altLang="en-US" sz="1200" dirty="0">
              <a:solidFill>
                <a:schemeClr val="bg1"/>
              </a:solidFill>
            </a:endParaRPr>
          </a:p>
        </p:txBody>
      </p:sp>
      <p:sp>
        <p:nvSpPr>
          <p:cNvPr id="8" name="Rectangle 22"/>
          <p:cNvSpPr>
            <a:spLocks noChangeArrowheads="1"/>
          </p:cNvSpPr>
          <p:nvPr/>
        </p:nvSpPr>
        <p:spPr bwMode="auto">
          <a:xfrm>
            <a:off x="6934266" y="4457019"/>
            <a:ext cx="2014662" cy="27347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Tree>
    <p:extLst>
      <p:ext uri="{BB962C8B-B14F-4D97-AF65-F5344CB8AC3E}">
        <p14:creationId xmlns:p14="http://schemas.microsoft.com/office/powerpoint/2010/main" val="1551258923"/>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38242" y="3056722"/>
            <a:ext cx="8315515" cy="3074070"/>
          </a:xfrm>
          <a:prstGeom prst="rect">
            <a:avLst/>
          </a:prstGeom>
        </p:spPr>
      </p:pic>
      <p:sp>
        <p:nvSpPr>
          <p:cNvPr id="46" name="Rectangle 13"/>
          <p:cNvSpPr>
            <a:spLocks noChangeArrowheads="1"/>
          </p:cNvSpPr>
          <p:nvPr/>
        </p:nvSpPr>
        <p:spPr bwMode="auto">
          <a:xfrm>
            <a:off x="469900" y="1648448"/>
            <a:ext cx="10611638" cy="1010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0" indent="0">
              <a:buNone/>
            </a:pPr>
            <a:r>
              <a:rPr lang="en-US" altLang="en-US" sz="1292" dirty="0">
                <a:latin typeface="+mj-lt"/>
              </a:rPr>
              <a:t>Scroll to the right.</a:t>
            </a:r>
          </a:p>
          <a:p>
            <a:pPr marL="342900" indent="-342900">
              <a:buFont typeface="+mj-lt"/>
              <a:buAutoNum type="arabicPeriod" startAt="17"/>
            </a:pPr>
            <a:r>
              <a:rPr lang="en-US" altLang="en-US" sz="1292" dirty="0">
                <a:latin typeface="+mj-lt"/>
              </a:rPr>
              <a:t>Select any field of the invoice and click the “Lines” tab</a:t>
            </a:r>
          </a:p>
          <a:p>
            <a:pPr marL="342900" indent="-342900">
              <a:buFont typeface="+mj-lt"/>
              <a:buAutoNum type="arabicPeriod" startAt="17"/>
            </a:pPr>
            <a:r>
              <a:rPr lang="en-US" altLang="en-US" sz="1292" dirty="0">
                <a:latin typeface="+mj-lt"/>
              </a:rPr>
              <a:t>Enter the invoice line amount.</a:t>
            </a:r>
          </a:p>
          <a:p>
            <a:pPr marL="342900" indent="-342900">
              <a:buFont typeface="+mj-lt"/>
              <a:buAutoNum type="arabicPeriod" startAt="17"/>
            </a:pPr>
            <a:r>
              <a:rPr lang="en-US" altLang="en-US" sz="1292" dirty="0">
                <a:latin typeface="+mj-lt"/>
              </a:rPr>
              <a:t>Optionally enter the “Quantity Invoiced”</a:t>
            </a:r>
          </a:p>
          <a:p>
            <a:pPr marL="342900" indent="-342900">
              <a:buFont typeface="+mj-lt"/>
              <a:buAutoNum type="arabicPeriod" startAt="17"/>
            </a:pPr>
            <a:r>
              <a:rPr lang="en-US" altLang="en-US" sz="1292" dirty="0">
                <a:latin typeface="+mj-lt"/>
              </a:rPr>
              <a:t>Click “Distributions”</a:t>
            </a: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t>Create Direct Invoice </a:t>
            </a:r>
            <a:r>
              <a:rPr lang="en-US" altLang="en-US" sz="1477" b="1" dirty="0">
                <a:latin typeface="+mj-lt"/>
              </a:rPr>
              <a:t>(8/11)</a:t>
            </a:r>
          </a:p>
        </p:txBody>
      </p:sp>
      <p:sp>
        <p:nvSpPr>
          <p:cNvPr id="7" name="AutoShape 18"/>
          <p:cNvSpPr>
            <a:spLocks noChangeArrowheads="1"/>
          </p:cNvSpPr>
          <p:nvPr/>
        </p:nvSpPr>
        <p:spPr bwMode="auto">
          <a:xfrm>
            <a:off x="2571296" y="3774406"/>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18</a:t>
            </a:r>
            <a:endParaRPr lang="en-AU" altLang="en-US" sz="1200" dirty="0">
              <a:solidFill>
                <a:schemeClr val="bg1"/>
              </a:solidFill>
            </a:endParaRPr>
          </a:p>
        </p:txBody>
      </p:sp>
      <p:sp>
        <p:nvSpPr>
          <p:cNvPr id="8" name="Rectangle 22"/>
          <p:cNvSpPr>
            <a:spLocks noChangeArrowheads="1"/>
          </p:cNvSpPr>
          <p:nvPr/>
        </p:nvSpPr>
        <p:spPr bwMode="auto">
          <a:xfrm>
            <a:off x="2923098" y="4140027"/>
            <a:ext cx="783270" cy="236901"/>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9" name="AutoShape 18"/>
          <p:cNvSpPr>
            <a:spLocks noChangeArrowheads="1"/>
          </p:cNvSpPr>
          <p:nvPr/>
        </p:nvSpPr>
        <p:spPr bwMode="auto">
          <a:xfrm>
            <a:off x="2923098" y="2893434"/>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17</a:t>
            </a:r>
            <a:endParaRPr lang="en-AU" altLang="en-US" sz="1200" dirty="0">
              <a:solidFill>
                <a:schemeClr val="bg1"/>
              </a:solidFill>
            </a:endParaRPr>
          </a:p>
        </p:txBody>
      </p:sp>
      <p:sp>
        <p:nvSpPr>
          <p:cNvPr id="10" name="Rectangle 22"/>
          <p:cNvSpPr>
            <a:spLocks noChangeArrowheads="1"/>
          </p:cNvSpPr>
          <p:nvPr/>
        </p:nvSpPr>
        <p:spPr bwMode="auto">
          <a:xfrm>
            <a:off x="3274900" y="3259055"/>
            <a:ext cx="783270" cy="236901"/>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11" name="AutoShape 18"/>
          <p:cNvSpPr>
            <a:spLocks noChangeArrowheads="1"/>
          </p:cNvSpPr>
          <p:nvPr/>
        </p:nvSpPr>
        <p:spPr bwMode="auto">
          <a:xfrm>
            <a:off x="8805738" y="3774406"/>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19</a:t>
            </a:r>
            <a:endParaRPr lang="en-AU" altLang="en-US" sz="1200" dirty="0">
              <a:solidFill>
                <a:schemeClr val="bg1"/>
              </a:solidFill>
            </a:endParaRPr>
          </a:p>
        </p:txBody>
      </p:sp>
      <p:sp>
        <p:nvSpPr>
          <p:cNvPr id="12" name="Rectangle 22"/>
          <p:cNvSpPr>
            <a:spLocks noChangeArrowheads="1"/>
          </p:cNvSpPr>
          <p:nvPr/>
        </p:nvSpPr>
        <p:spPr bwMode="auto">
          <a:xfrm>
            <a:off x="9157540" y="4140027"/>
            <a:ext cx="783270" cy="236901"/>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13" name="AutoShape 18"/>
          <p:cNvSpPr>
            <a:spLocks noChangeArrowheads="1"/>
          </p:cNvSpPr>
          <p:nvPr/>
        </p:nvSpPr>
        <p:spPr bwMode="auto">
          <a:xfrm>
            <a:off x="7043994" y="4999702"/>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20</a:t>
            </a:r>
            <a:endParaRPr lang="en-AU" altLang="en-US" sz="1200" dirty="0">
              <a:solidFill>
                <a:schemeClr val="bg1"/>
              </a:solidFill>
            </a:endParaRPr>
          </a:p>
        </p:txBody>
      </p:sp>
      <p:sp>
        <p:nvSpPr>
          <p:cNvPr id="14" name="Rectangle 22"/>
          <p:cNvSpPr>
            <a:spLocks noChangeArrowheads="1"/>
          </p:cNvSpPr>
          <p:nvPr/>
        </p:nvSpPr>
        <p:spPr bwMode="auto">
          <a:xfrm>
            <a:off x="7395796" y="5365323"/>
            <a:ext cx="783270" cy="236901"/>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Tree>
    <p:extLst>
      <p:ext uri="{BB962C8B-B14F-4D97-AF65-F5344CB8AC3E}">
        <p14:creationId xmlns:p14="http://schemas.microsoft.com/office/powerpoint/2010/main" val="662158803"/>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rotWithShape="1">
          <a:blip r:embed="rId2"/>
          <a:srcRect b="37087"/>
          <a:stretch/>
        </p:blipFill>
        <p:spPr>
          <a:xfrm>
            <a:off x="955120" y="3204999"/>
            <a:ext cx="9760007" cy="2025369"/>
          </a:xfrm>
          <a:prstGeom prst="rect">
            <a:avLst/>
          </a:prstGeom>
        </p:spPr>
      </p:pic>
      <p:sp>
        <p:nvSpPr>
          <p:cNvPr id="46" name="Rectangle 13"/>
          <p:cNvSpPr>
            <a:spLocks noChangeArrowheads="1"/>
          </p:cNvSpPr>
          <p:nvPr/>
        </p:nvSpPr>
        <p:spPr bwMode="auto">
          <a:xfrm>
            <a:off x="469900" y="1648448"/>
            <a:ext cx="10929620" cy="1010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342900" indent="-342900">
              <a:buFont typeface="+mj-lt"/>
              <a:buAutoNum type="arabicPeriod" startAt="21"/>
            </a:pPr>
            <a:r>
              <a:rPr lang="en-US" altLang="en-US" sz="1292" dirty="0">
                <a:latin typeface="+mj-lt"/>
              </a:rPr>
              <a:t>Enter the invoice distribution line amount.</a:t>
            </a:r>
          </a:p>
          <a:p>
            <a:pPr marL="342900" indent="-342900">
              <a:buFont typeface="+mj-lt"/>
              <a:buAutoNum type="arabicPeriod" startAt="21"/>
            </a:pPr>
            <a:r>
              <a:rPr lang="en-US" altLang="en-US" sz="1292" dirty="0">
                <a:latin typeface="+mj-lt"/>
              </a:rPr>
              <a:t>Override the GL Date defaulted from the invoice header &amp; line if appropriate.</a:t>
            </a:r>
          </a:p>
          <a:p>
            <a:pPr marL="342900" indent="-342900">
              <a:buFont typeface="+mj-lt"/>
              <a:buAutoNum type="arabicPeriod" startAt="21"/>
            </a:pPr>
            <a:r>
              <a:rPr lang="en-US" altLang="en-US" sz="1292" dirty="0">
                <a:latin typeface="+mj-lt"/>
              </a:rPr>
              <a:t>For </a:t>
            </a:r>
            <a:r>
              <a:rPr lang="en-US" altLang="en-US" sz="1292" u="sng" dirty="0">
                <a:latin typeface="+mj-lt"/>
              </a:rPr>
              <a:t>non-project related transactions</a:t>
            </a:r>
            <a:r>
              <a:rPr lang="en-US" altLang="en-US" sz="1292" dirty="0">
                <a:latin typeface="+mj-lt"/>
              </a:rPr>
              <a:t>, Enter the invoice charge distribution account. For project related transactions, leave the invoice charge distribution account blank. </a:t>
            </a:r>
          </a:p>
          <a:p>
            <a:pPr marL="342900" indent="-342900">
              <a:buFont typeface="+mj-lt"/>
              <a:buAutoNum type="arabicPeriod" startAt="21"/>
            </a:pPr>
            <a:r>
              <a:rPr lang="en-US" altLang="en-US" sz="1292" dirty="0">
                <a:latin typeface="+mj-lt"/>
              </a:rPr>
              <a:t>Override the distribution line description defaulted from the line description if appropriate.</a:t>
            </a: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t>Create Direct Invoice </a:t>
            </a:r>
            <a:r>
              <a:rPr lang="en-US" altLang="en-US" sz="1477" b="1" dirty="0">
                <a:latin typeface="+mj-lt"/>
              </a:rPr>
              <a:t>(9/11)</a:t>
            </a:r>
          </a:p>
        </p:txBody>
      </p:sp>
      <p:sp>
        <p:nvSpPr>
          <p:cNvPr id="7" name="AutoShape 18"/>
          <p:cNvSpPr>
            <a:spLocks noChangeArrowheads="1"/>
          </p:cNvSpPr>
          <p:nvPr/>
        </p:nvSpPr>
        <p:spPr bwMode="auto">
          <a:xfrm>
            <a:off x="4195318" y="3916892"/>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22</a:t>
            </a:r>
            <a:endParaRPr lang="en-AU" altLang="en-US" sz="1200" dirty="0">
              <a:solidFill>
                <a:schemeClr val="bg1"/>
              </a:solidFill>
            </a:endParaRPr>
          </a:p>
        </p:txBody>
      </p:sp>
      <p:sp>
        <p:nvSpPr>
          <p:cNvPr id="8" name="Rectangle 22"/>
          <p:cNvSpPr>
            <a:spLocks noChangeArrowheads="1"/>
          </p:cNvSpPr>
          <p:nvPr/>
        </p:nvSpPr>
        <p:spPr bwMode="auto">
          <a:xfrm>
            <a:off x="4240737" y="4424741"/>
            <a:ext cx="1138392" cy="236901"/>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9" name="AutoShape 18"/>
          <p:cNvSpPr>
            <a:spLocks noChangeArrowheads="1"/>
          </p:cNvSpPr>
          <p:nvPr/>
        </p:nvSpPr>
        <p:spPr bwMode="auto">
          <a:xfrm>
            <a:off x="2534720" y="4059120"/>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21</a:t>
            </a:r>
            <a:endParaRPr lang="en-AU" altLang="en-US" sz="1200" dirty="0">
              <a:solidFill>
                <a:schemeClr val="bg1"/>
              </a:solidFill>
            </a:endParaRPr>
          </a:p>
        </p:txBody>
      </p:sp>
      <p:sp>
        <p:nvSpPr>
          <p:cNvPr id="10" name="Rectangle 22"/>
          <p:cNvSpPr>
            <a:spLocks noChangeArrowheads="1"/>
          </p:cNvSpPr>
          <p:nvPr/>
        </p:nvSpPr>
        <p:spPr bwMode="auto">
          <a:xfrm>
            <a:off x="2886521" y="4424741"/>
            <a:ext cx="1325723" cy="236901"/>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11" name="AutoShape 18"/>
          <p:cNvSpPr>
            <a:spLocks noChangeArrowheads="1"/>
          </p:cNvSpPr>
          <p:nvPr/>
        </p:nvSpPr>
        <p:spPr bwMode="auto">
          <a:xfrm>
            <a:off x="7913871" y="4059120"/>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24</a:t>
            </a:r>
            <a:endParaRPr lang="en-AU" altLang="en-US" sz="1200" dirty="0">
              <a:solidFill>
                <a:schemeClr val="bg1"/>
              </a:solidFill>
            </a:endParaRPr>
          </a:p>
        </p:txBody>
      </p:sp>
      <p:sp>
        <p:nvSpPr>
          <p:cNvPr id="12" name="Rectangle 22"/>
          <p:cNvSpPr>
            <a:spLocks noChangeArrowheads="1"/>
          </p:cNvSpPr>
          <p:nvPr/>
        </p:nvSpPr>
        <p:spPr bwMode="auto">
          <a:xfrm>
            <a:off x="8265672" y="4424741"/>
            <a:ext cx="2169951" cy="236901"/>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13" name="AutoShape 18"/>
          <p:cNvSpPr>
            <a:spLocks noChangeArrowheads="1"/>
          </p:cNvSpPr>
          <p:nvPr/>
        </p:nvSpPr>
        <p:spPr bwMode="auto">
          <a:xfrm>
            <a:off x="5596014" y="3950208"/>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23</a:t>
            </a:r>
            <a:endParaRPr lang="en-AU" altLang="en-US" sz="1200" dirty="0">
              <a:solidFill>
                <a:schemeClr val="bg1"/>
              </a:solidFill>
            </a:endParaRPr>
          </a:p>
        </p:txBody>
      </p:sp>
      <p:sp>
        <p:nvSpPr>
          <p:cNvPr id="14" name="Rectangle 22"/>
          <p:cNvSpPr>
            <a:spLocks noChangeArrowheads="1"/>
          </p:cNvSpPr>
          <p:nvPr/>
        </p:nvSpPr>
        <p:spPr bwMode="auto">
          <a:xfrm>
            <a:off x="5407621" y="4424741"/>
            <a:ext cx="1875369" cy="236901"/>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Tree>
    <p:extLst>
      <p:ext uri="{BB962C8B-B14F-4D97-AF65-F5344CB8AC3E}">
        <p14:creationId xmlns:p14="http://schemas.microsoft.com/office/powerpoint/2010/main" val="2204297440"/>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196089" y="3351753"/>
            <a:ext cx="9485830" cy="2474564"/>
          </a:xfrm>
          <a:prstGeom prst="rect">
            <a:avLst/>
          </a:prstGeom>
        </p:spPr>
      </p:pic>
      <p:sp>
        <p:nvSpPr>
          <p:cNvPr id="46" name="Rectangle 13"/>
          <p:cNvSpPr>
            <a:spLocks noChangeArrowheads="1"/>
          </p:cNvSpPr>
          <p:nvPr/>
        </p:nvSpPr>
        <p:spPr bwMode="auto">
          <a:xfrm>
            <a:off x="469900" y="1648447"/>
            <a:ext cx="10929620" cy="17013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342900" indent="-342900">
              <a:buFont typeface="+mj-lt"/>
              <a:buAutoNum type="arabicPeriod" startAt="25"/>
            </a:pPr>
            <a:r>
              <a:rPr lang="en-US" altLang="en-US" sz="1292" dirty="0">
                <a:latin typeface="+mj-lt"/>
              </a:rPr>
              <a:t>For project related transactions, select “Project” number and the following project attributes</a:t>
            </a:r>
          </a:p>
          <a:p>
            <a:pPr marL="342900" indent="-342900">
              <a:buFont typeface="+mj-lt"/>
              <a:buAutoNum type="arabicPeriod" startAt="25"/>
            </a:pPr>
            <a:r>
              <a:rPr lang="en-US" altLang="en-US" sz="1292" dirty="0">
                <a:latin typeface="+mj-lt"/>
              </a:rPr>
              <a:t>Select the “Task” number</a:t>
            </a:r>
          </a:p>
          <a:p>
            <a:pPr marL="342900" indent="-342900">
              <a:buFont typeface="+mj-lt"/>
              <a:buAutoNum type="arabicPeriod" startAt="25"/>
            </a:pPr>
            <a:r>
              <a:rPr lang="en-US" altLang="en-US" sz="1292" dirty="0">
                <a:latin typeface="+mj-lt"/>
              </a:rPr>
              <a:t>Select the “Expenditure Type”</a:t>
            </a:r>
          </a:p>
          <a:p>
            <a:pPr marL="342900" indent="-342900">
              <a:buFont typeface="+mj-lt"/>
              <a:buAutoNum type="arabicPeriod" startAt="25"/>
            </a:pPr>
            <a:r>
              <a:rPr lang="en-US" altLang="en-US" sz="1292" dirty="0">
                <a:latin typeface="+mj-lt"/>
              </a:rPr>
              <a:t>Select the “Expenditure Organization”</a:t>
            </a:r>
          </a:p>
          <a:p>
            <a:pPr marL="342900" indent="-342900">
              <a:buFont typeface="+mj-lt"/>
              <a:buAutoNum type="arabicPeriod" startAt="25"/>
            </a:pPr>
            <a:r>
              <a:rPr lang="en-US" altLang="en-US" sz="1292" dirty="0">
                <a:latin typeface="+mj-lt"/>
              </a:rPr>
              <a:t>Save the distribution, the invoice charge distribution account will be generated automatically</a:t>
            </a: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t>Create Direct Invoice </a:t>
            </a:r>
            <a:r>
              <a:rPr lang="en-US" altLang="en-US" sz="1477" b="1" dirty="0">
                <a:latin typeface="+mj-lt"/>
              </a:rPr>
              <a:t>(10/11)</a:t>
            </a:r>
          </a:p>
        </p:txBody>
      </p:sp>
      <p:sp>
        <p:nvSpPr>
          <p:cNvPr id="7" name="AutoShape 18"/>
          <p:cNvSpPr>
            <a:spLocks noChangeArrowheads="1"/>
          </p:cNvSpPr>
          <p:nvPr/>
        </p:nvSpPr>
        <p:spPr bwMode="auto">
          <a:xfrm>
            <a:off x="2294883" y="4052910"/>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26</a:t>
            </a:r>
            <a:endParaRPr lang="en-AU" altLang="en-US" sz="1200" dirty="0">
              <a:solidFill>
                <a:schemeClr val="bg1"/>
              </a:solidFill>
            </a:endParaRPr>
          </a:p>
        </p:txBody>
      </p:sp>
      <p:sp>
        <p:nvSpPr>
          <p:cNvPr id="8" name="Rectangle 22"/>
          <p:cNvSpPr>
            <a:spLocks noChangeArrowheads="1"/>
          </p:cNvSpPr>
          <p:nvPr/>
        </p:nvSpPr>
        <p:spPr bwMode="auto">
          <a:xfrm>
            <a:off x="2333574" y="4538680"/>
            <a:ext cx="653361" cy="236901"/>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9" name="AutoShape 18"/>
          <p:cNvSpPr>
            <a:spLocks noChangeArrowheads="1"/>
          </p:cNvSpPr>
          <p:nvPr/>
        </p:nvSpPr>
        <p:spPr bwMode="auto">
          <a:xfrm>
            <a:off x="130105" y="4195138"/>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25</a:t>
            </a:r>
            <a:endParaRPr lang="en-AU" altLang="en-US" sz="1200" dirty="0">
              <a:solidFill>
                <a:schemeClr val="bg1"/>
              </a:solidFill>
            </a:endParaRPr>
          </a:p>
        </p:txBody>
      </p:sp>
      <p:sp>
        <p:nvSpPr>
          <p:cNvPr id="10" name="Rectangle 22"/>
          <p:cNvSpPr>
            <a:spLocks noChangeArrowheads="1"/>
          </p:cNvSpPr>
          <p:nvPr/>
        </p:nvSpPr>
        <p:spPr bwMode="auto">
          <a:xfrm>
            <a:off x="481907" y="4538680"/>
            <a:ext cx="826391" cy="236901"/>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11" name="AutoShape 18"/>
          <p:cNvSpPr>
            <a:spLocks noChangeArrowheads="1"/>
          </p:cNvSpPr>
          <p:nvPr/>
        </p:nvSpPr>
        <p:spPr bwMode="auto">
          <a:xfrm>
            <a:off x="5945304" y="4052909"/>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28</a:t>
            </a:r>
            <a:endParaRPr lang="en-AU" altLang="en-US" sz="1200" dirty="0">
              <a:solidFill>
                <a:schemeClr val="bg1"/>
              </a:solidFill>
            </a:endParaRPr>
          </a:p>
        </p:txBody>
      </p:sp>
      <p:sp>
        <p:nvSpPr>
          <p:cNvPr id="12" name="Rectangle 22"/>
          <p:cNvSpPr>
            <a:spLocks noChangeArrowheads="1"/>
          </p:cNvSpPr>
          <p:nvPr/>
        </p:nvSpPr>
        <p:spPr bwMode="auto">
          <a:xfrm>
            <a:off x="6041612" y="4536375"/>
            <a:ext cx="1886122" cy="236901"/>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13" name="AutoShape 18"/>
          <p:cNvSpPr>
            <a:spLocks noChangeArrowheads="1"/>
          </p:cNvSpPr>
          <p:nvPr/>
        </p:nvSpPr>
        <p:spPr bwMode="auto">
          <a:xfrm>
            <a:off x="4354635" y="4064147"/>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27</a:t>
            </a:r>
            <a:endParaRPr lang="en-AU" altLang="en-US" sz="1200" dirty="0">
              <a:solidFill>
                <a:schemeClr val="bg1"/>
              </a:solidFill>
            </a:endParaRPr>
          </a:p>
        </p:txBody>
      </p:sp>
      <p:sp>
        <p:nvSpPr>
          <p:cNvPr id="14" name="Rectangle 22"/>
          <p:cNvSpPr>
            <a:spLocks noChangeArrowheads="1"/>
          </p:cNvSpPr>
          <p:nvPr/>
        </p:nvSpPr>
        <p:spPr bwMode="auto">
          <a:xfrm>
            <a:off x="4166243" y="4538680"/>
            <a:ext cx="1108938" cy="236901"/>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4" name="Rectangle 3"/>
          <p:cNvSpPr/>
          <p:nvPr/>
        </p:nvSpPr>
        <p:spPr>
          <a:xfrm>
            <a:off x="9777381" y="3809044"/>
            <a:ext cx="2365248" cy="1200329"/>
          </a:xfrm>
          <a:prstGeom prst="rect">
            <a:avLst/>
          </a:prstGeom>
        </p:spPr>
        <p:txBody>
          <a:bodyPr wrap="square">
            <a:spAutoFit/>
          </a:bodyPr>
          <a:lstStyle/>
          <a:p>
            <a:pPr marL="0" lvl="1" indent="0">
              <a:buNone/>
            </a:pPr>
            <a:r>
              <a:rPr lang="en-US" altLang="zh-TW" sz="1200" i="1" u="sng" dirty="0"/>
              <a:t>Note:</a:t>
            </a:r>
            <a:r>
              <a:rPr lang="en-US" altLang="zh-TW" sz="1200" i="1" dirty="0"/>
              <a:t> The project attributes entered should match the nature, project activity, sub-activity, activity-location and analysis codes of the account entered.</a:t>
            </a:r>
          </a:p>
        </p:txBody>
      </p:sp>
      <p:sp>
        <p:nvSpPr>
          <p:cNvPr id="18" name="AutoShape 18"/>
          <p:cNvSpPr>
            <a:spLocks noChangeArrowheads="1"/>
          </p:cNvSpPr>
          <p:nvPr/>
        </p:nvSpPr>
        <p:spPr bwMode="auto">
          <a:xfrm>
            <a:off x="8053239" y="4054128"/>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29</a:t>
            </a:r>
            <a:endParaRPr lang="en-AU" altLang="en-US" sz="1200" dirty="0">
              <a:solidFill>
                <a:schemeClr val="bg1"/>
              </a:solidFill>
            </a:endParaRPr>
          </a:p>
        </p:txBody>
      </p:sp>
      <p:sp>
        <p:nvSpPr>
          <p:cNvPr id="19" name="Rectangle 22"/>
          <p:cNvSpPr>
            <a:spLocks noChangeArrowheads="1"/>
          </p:cNvSpPr>
          <p:nvPr/>
        </p:nvSpPr>
        <p:spPr bwMode="auto">
          <a:xfrm>
            <a:off x="7984172" y="4538680"/>
            <a:ext cx="1138392" cy="236901"/>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Tree>
    <p:extLst>
      <p:ext uri="{BB962C8B-B14F-4D97-AF65-F5344CB8AC3E}">
        <p14:creationId xmlns:p14="http://schemas.microsoft.com/office/powerpoint/2010/main" val="1232732114"/>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a:blip r:embed="rId2"/>
          <a:stretch>
            <a:fillRect/>
          </a:stretch>
        </p:blipFill>
        <p:spPr>
          <a:xfrm>
            <a:off x="1316735" y="3806739"/>
            <a:ext cx="9787105" cy="1981004"/>
          </a:xfrm>
          <a:prstGeom prst="rect">
            <a:avLst/>
          </a:prstGeom>
        </p:spPr>
      </p:pic>
      <p:sp>
        <p:nvSpPr>
          <p:cNvPr id="46" name="Rectangle 13"/>
          <p:cNvSpPr>
            <a:spLocks noChangeArrowheads="1"/>
          </p:cNvSpPr>
          <p:nvPr/>
        </p:nvSpPr>
        <p:spPr bwMode="auto">
          <a:xfrm>
            <a:off x="469900" y="1648447"/>
            <a:ext cx="10929620" cy="17013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0" indent="0">
              <a:buNone/>
            </a:pPr>
            <a:endParaRPr lang="en-US" altLang="en-US" sz="1292" dirty="0">
              <a:latin typeface="+mj-lt"/>
            </a:endParaRPr>
          </a:p>
          <a:p>
            <a:pPr marL="342900" indent="-342900">
              <a:buFont typeface="+mj-lt"/>
              <a:buAutoNum type="arabicPeriod" startAt="30"/>
            </a:pPr>
            <a:r>
              <a:rPr lang="en-US" altLang="en-US" sz="1292" dirty="0">
                <a:latin typeface="+mj-lt"/>
              </a:rPr>
              <a:t>(Optional) If additional distribution line is needed, click the “Add Record” icon and then repeat step (9) and (10) on the new distribution line.</a:t>
            </a:r>
          </a:p>
          <a:p>
            <a:pPr marL="342900" indent="-342900">
              <a:buFont typeface="+mj-lt"/>
              <a:buAutoNum type="arabicPeriod" startAt="30"/>
            </a:pPr>
            <a:r>
              <a:rPr lang="en-US" altLang="en-US" sz="1292" dirty="0">
                <a:latin typeface="+mj-lt"/>
              </a:rPr>
              <a:t>Otherwise, save the record.</a:t>
            </a:r>
          </a:p>
          <a:p>
            <a:pPr marL="342900" indent="-342900">
              <a:buFont typeface="+mj-lt"/>
              <a:buAutoNum type="arabicPeriod" startAt="30"/>
            </a:pPr>
            <a:r>
              <a:rPr lang="en-US" altLang="en-US" sz="1292" dirty="0">
                <a:latin typeface="+mj-lt"/>
              </a:rPr>
              <a:t>Close the Distributions form</a:t>
            </a:r>
          </a:p>
          <a:p>
            <a:pPr marL="0" indent="0">
              <a:buNone/>
            </a:pPr>
            <a:endParaRPr lang="en-US" altLang="en-US" sz="1292" dirty="0">
              <a:latin typeface="+mj-lt"/>
            </a:endParaRP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t>Create Direct Invoice </a:t>
            </a:r>
            <a:r>
              <a:rPr lang="en-US" altLang="en-US" sz="1477" b="1" dirty="0">
                <a:latin typeface="+mj-lt"/>
              </a:rPr>
              <a:t>(11/11)</a:t>
            </a:r>
          </a:p>
        </p:txBody>
      </p:sp>
      <p:sp>
        <p:nvSpPr>
          <p:cNvPr id="9" name="AutoShape 18"/>
          <p:cNvSpPr>
            <a:spLocks noChangeArrowheads="1"/>
          </p:cNvSpPr>
          <p:nvPr/>
        </p:nvSpPr>
        <p:spPr bwMode="auto">
          <a:xfrm>
            <a:off x="964934" y="3465502"/>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30</a:t>
            </a:r>
            <a:endParaRPr lang="en-AU" altLang="en-US" sz="1200" dirty="0">
              <a:solidFill>
                <a:schemeClr val="bg1"/>
              </a:solidFill>
            </a:endParaRPr>
          </a:p>
        </p:txBody>
      </p:sp>
      <p:sp>
        <p:nvSpPr>
          <p:cNvPr id="10" name="Rectangle 22"/>
          <p:cNvSpPr>
            <a:spLocks noChangeArrowheads="1"/>
          </p:cNvSpPr>
          <p:nvPr/>
        </p:nvSpPr>
        <p:spPr bwMode="auto">
          <a:xfrm>
            <a:off x="1321354" y="3786908"/>
            <a:ext cx="271919" cy="240563"/>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20" name="AutoShape 18"/>
          <p:cNvSpPr>
            <a:spLocks noChangeArrowheads="1"/>
          </p:cNvSpPr>
          <p:nvPr/>
        </p:nvSpPr>
        <p:spPr bwMode="auto">
          <a:xfrm>
            <a:off x="1668538" y="3465502"/>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31</a:t>
            </a:r>
            <a:endParaRPr lang="en-AU" altLang="en-US" sz="1200" dirty="0">
              <a:solidFill>
                <a:schemeClr val="bg1"/>
              </a:solidFill>
            </a:endParaRPr>
          </a:p>
        </p:txBody>
      </p:sp>
      <p:sp>
        <p:nvSpPr>
          <p:cNvPr id="21" name="Rectangle 22"/>
          <p:cNvSpPr>
            <a:spLocks noChangeArrowheads="1"/>
          </p:cNvSpPr>
          <p:nvPr/>
        </p:nvSpPr>
        <p:spPr bwMode="auto">
          <a:xfrm>
            <a:off x="2024958" y="3786908"/>
            <a:ext cx="271919" cy="240563"/>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22" name="AutoShape 18"/>
          <p:cNvSpPr>
            <a:spLocks noChangeArrowheads="1"/>
          </p:cNvSpPr>
          <p:nvPr/>
        </p:nvSpPr>
        <p:spPr bwMode="auto">
          <a:xfrm>
            <a:off x="10550766" y="3666084"/>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32</a:t>
            </a:r>
            <a:endParaRPr lang="en-AU" altLang="en-US" sz="1200" dirty="0">
              <a:solidFill>
                <a:schemeClr val="bg1"/>
              </a:solidFill>
            </a:endParaRPr>
          </a:p>
        </p:txBody>
      </p:sp>
      <p:sp>
        <p:nvSpPr>
          <p:cNvPr id="23" name="Rectangle 22"/>
          <p:cNvSpPr>
            <a:spLocks noChangeArrowheads="1"/>
          </p:cNvSpPr>
          <p:nvPr/>
        </p:nvSpPr>
        <p:spPr bwMode="auto">
          <a:xfrm>
            <a:off x="10907187" y="4007321"/>
            <a:ext cx="196654" cy="176752"/>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Tree>
    <p:extLst>
      <p:ext uri="{BB962C8B-B14F-4D97-AF65-F5344CB8AC3E}">
        <p14:creationId xmlns:p14="http://schemas.microsoft.com/office/powerpoint/2010/main" val="239257145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5317" y="1913217"/>
            <a:ext cx="6397990" cy="4263520"/>
          </a:xfrm>
          <a:prstGeom prst="rect">
            <a:avLst/>
          </a:prstGeom>
        </p:spPr>
      </p:pic>
      <p:sp>
        <p:nvSpPr>
          <p:cNvPr id="2" name="Rectangle 1"/>
          <p:cNvSpPr/>
          <p:nvPr/>
        </p:nvSpPr>
        <p:spPr bwMode="gray">
          <a:xfrm>
            <a:off x="469900" y="1260088"/>
            <a:ext cx="8919427" cy="5029200"/>
          </a:xfrm>
          <a:prstGeom prst="rect">
            <a:avLst/>
          </a:prstGeom>
          <a:gradFill flip="none" rotWithShape="1">
            <a:gsLst>
              <a:gs pos="77000">
                <a:srgbClr val="FFFFFF"/>
              </a:gs>
              <a:gs pos="68000">
                <a:srgbClr val="FFFFFF"/>
              </a:gs>
              <a:gs pos="45000">
                <a:schemeClr val="bg1"/>
              </a:gs>
              <a:gs pos="100000">
                <a:schemeClr val="bg1">
                  <a:shade val="100000"/>
                  <a:satMod val="115000"/>
                  <a:alpha val="0"/>
                </a:schemeClr>
              </a:gs>
            </a:gsLst>
            <a:lin ang="0" scaled="1"/>
            <a:tileRect/>
          </a:gra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 name="Text Placeholder 5"/>
          <p:cNvSpPr>
            <a:spLocks noGrp="1"/>
          </p:cNvSpPr>
          <p:nvPr>
            <p:ph sz="quarter" idx="10"/>
          </p:nvPr>
        </p:nvSpPr>
        <p:spPr>
          <a:xfrm>
            <a:off x="469900" y="2326640"/>
            <a:ext cx="5083174" cy="2381873"/>
          </a:xfrm>
        </p:spPr>
        <p:txBody>
          <a:bodyPr/>
          <a:lstStyle/>
          <a:p>
            <a:pPr marL="171450" indent="-171450">
              <a:buFont typeface="Arial" panose="020B0604020202020204" pitchFamily="34" charset="0"/>
              <a:buChar char="•"/>
            </a:pPr>
            <a:r>
              <a:rPr lang="en-US" sz="1600" dirty="0"/>
              <a:t>Create Invoices</a:t>
            </a:r>
          </a:p>
          <a:p>
            <a:pPr marL="406644" lvl="2" indent="-171450"/>
            <a:r>
              <a:rPr lang="en-US" sz="1600" dirty="0"/>
              <a:t>Create/ Search Invoice Batch</a:t>
            </a:r>
          </a:p>
          <a:p>
            <a:pPr marL="406644" lvl="2" indent="-171450"/>
            <a:r>
              <a:rPr lang="en-US" sz="1600" dirty="0" smtClean="0"/>
              <a:t>Create Direct Invoice</a:t>
            </a:r>
          </a:p>
          <a:p>
            <a:pPr marL="406644" lvl="2" indent="-171450"/>
            <a:r>
              <a:rPr lang="en-US" sz="1600" dirty="0" smtClean="0"/>
              <a:t>Create </a:t>
            </a:r>
            <a:r>
              <a:rPr lang="en-US" sz="1600" dirty="0"/>
              <a:t>PO Invoice </a:t>
            </a:r>
          </a:p>
          <a:p>
            <a:pPr marL="171450" indent="-171450">
              <a:buFont typeface="Arial" panose="020B0604020202020204" pitchFamily="34" charset="0"/>
              <a:buChar char="•"/>
            </a:pPr>
            <a:r>
              <a:rPr lang="en-US" sz="1600" dirty="0" smtClean="0"/>
              <a:t>Q&amp;A</a:t>
            </a:r>
            <a:endParaRPr lang="en-US" sz="1600" dirty="0"/>
          </a:p>
          <a:p>
            <a:endParaRPr lang="en-US" sz="1100" dirty="0"/>
          </a:p>
          <a:p>
            <a:r>
              <a:rPr lang="en-US" sz="1100" noProof="0" dirty="0"/>
              <a:t>	</a:t>
            </a:r>
          </a:p>
        </p:txBody>
      </p:sp>
      <p:sp>
        <p:nvSpPr>
          <p:cNvPr id="4" name="Title 3"/>
          <p:cNvSpPr>
            <a:spLocks noGrp="1"/>
          </p:cNvSpPr>
          <p:nvPr>
            <p:ph type="title"/>
          </p:nvPr>
        </p:nvSpPr>
        <p:spPr/>
        <p:txBody>
          <a:bodyPr/>
          <a:lstStyle/>
          <a:p>
            <a:r>
              <a:rPr lang="en-US" noProof="0" dirty="0"/>
              <a:t>Agenda</a:t>
            </a:r>
          </a:p>
        </p:txBody>
      </p:sp>
    </p:spTree>
    <p:extLst>
      <p:ext uri="{BB962C8B-B14F-4D97-AF65-F5344CB8AC3E}">
        <p14:creationId xmlns:p14="http://schemas.microsoft.com/office/powerpoint/2010/main" val="784579683"/>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Create Invoice</a:t>
            </a:r>
          </a:p>
        </p:txBody>
      </p:sp>
      <p:sp>
        <p:nvSpPr>
          <p:cNvPr id="3" name="Title 5"/>
          <p:cNvSpPr txBox="1">
            <a:spLocks/>
          </p:cNvSpPr>
          <p:nvPr/>
        </p:nvSpPr>
        <p:spPr bwMode="gray">
          <a:xfrm>
            <a:off x="469900" y="3292616"/>
            <a:ext cx="10418233" cy="714463"/>
          </a:xfrm>
          <a:prstGeom prst="rect">
            <a:avLst/>
          </a:prstGeom>
        </p:spPr>
        <p:txBody>
          <a:bodyPr vert="horz" lIns="0" tIns="0" rIns="0" bIns="0" rtlCol="0" anchor="b" anchorCtr="0">
            <a:noAutofit/>
          </a:bodyPr>
          <a:lstStyle>
            <a:lvl1pPr algn="l" defTabSz="1219170" rtl="0" eaLnBrk="1" latinLnBrk="0" hangingPunct="1">
              <a:lnSpc>
                <a:spcPct val="95000"/>
              </a:lnSpc>
              <a:spcBef>
                <a:spcPct val="0"/>
              </a:spcBef>
              <a:buNone/>
              <a:defRPr sz="3850" b="1" kern="1200" baseline="0">
                <a:solidFill>
                  <a:schemeClr val="bg1"/>
                </a:solidFill>
                <a:latin typeface="+mj-lt"/>
                <a:ea typeface="Open Sans" panose="020B0606030504020204" pitchFamily="34" charset="0"/>
                <a:cs typeface="Open Sans" panose="020B0606030504020204" pitchFamily="34" charset="0"/>
              </a:defRPr>
            </a:lvl1pPr>
          </a:lstStyle>
          <a:p>
            <a:r>
              <a:rPr lang="en-US" b="0" dirty="0"/>
              <a:t>Create PO</a:t>
            </a:r>
            <a:r>
              <a:rPr lang="en-US" altLang="zh-CN" b="0" dirty="0"/>
              <a:t> Invoice</a:t>
            </a:r>
            <a:endParaRPr lang="en-US" b="0" dirty="0"/>
          </a:p>
        </p:txBody>
      </p:sp>
    </p:spTree>
    <p:extLst>
      <p:ext uri="{BB962C8B-B14F-4D97-AF65-F5344CB8AC3E}">
        <p14:creationId xmlns:p14="http://schemas.microsoft.com/office/powerpoint/2010/main" val="348067001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839629" y="1453018"/>
            <a:ext cx="5253472" cy="4770720"/>
          </a:xfrm>
          <a:prstGeom prst="rect">
            <a:avLst/>
          </a:prstGeom>
        </p:spPr>
      </p:pic>
      <p:sp>
        <p:nvSpPr>
          <p:cNvPr id="3" name="Title 2"/>
          <p:cNvSpPr>
            <a:spLocks noGrp="1"/>
          </p:cNvSpPr>
          <p:nvPr>
            <p:ph type="title"/>
          </p:nvPr>
        </p:nvSpPr>
        <p:spPr/>
        <p:txBody>
          <a:bodyPr/>
          <a:lstStyle/>
          <a:p>
            <a:r>
              <a:rPr lang="en-US" dirty="0"/>
              <a:t>Create Invoice</a:t>
            </a:r>
          </a:p>
        </p:txBody>
      </p:sp>
      <p:sp>
        <p:nvSpPr>
          <p:cNvPr id="45" name="Rectangle 3"/>
          <p:cNvSpPr>
            <a:spLocks noGrp="1" noChangeArrowheads="1"/>
          </p:cNvSpPr>
          <p:nvPr>
            <p:ph type="body" idx="1"/>
          </p:nvPr>
        </p:nvSpPr>
        <p:spPr>
          <a:xfrm>
            <a:off x="469900" y="1189249"/>
            <a:ext cx="7597140" cy="527538"/>
          </a:xfrm>
        </p:spPr>
        <p:txBody>
          <a:bodyPr/>
          <a:lstStyle/>
          <a:p>
            <a:r>
              <a:rPr lang="en-US" altLang="en-US" sz="1477" b="1" dirty="0">
                <a:latin typeface="+mj-lt"/>
              </a:rPr>
              <a:t>Create PO Invoice (1/12)</a:t>
            </a:r>
          </a:p>
        </p:txBody>
      </p:sp>
      <p:sp>
        <p:nvSpPr>
          <p:cNvPr id="46" name="Rectangle 13"/>
          <p:cNvSpPr>
            <a:spLocks noChangeArrowheads="1"/>
          </p:cNvSpPr>
          <p:nvPr/>
        </p:nvSpPr>
        <p:spPr bwMode="auto">
          <a:xfrm>
            <a:off x="469900" y="1612746"/>
            <a:ext cx="5440246" cy="25087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0" indent="0" eaLnBrk="1" hangingPunct="1">
              <a:buNone/>
            </a:pPr>
            <a:r>
              <a:rPr lang="en-US" altLang="en-US" sz="1292" b="1" u="sng" dirty="0">
                <a:latin typeface="+mj-lt"/>
              </a:rPr>
              <a:t>Responsibility:</a:t>
            </a:r>
          </a:p>
          <a:p>
            <a:pPr marL="0" indent="0" fontAlgn="t">
              <a:buNone/>
            </a:pPr>
            <a:r>
              <a:rPr lang="en-US" sz="1292" dirty="0">
                <a:latin typeface="+mj-lt"/>
              </a:rPr>
              <a:t>TDC Payables Invoice Preparer</a:t>
            </a:r>
          </a:p>
          <a:p>
            <a:pPr marL="0" indent="0" fontAlgn="t">
              <a:buNone/>
            </a:pPr>
            <a:r>
              <a:rPr lang="en-US" altLang="en-US" sz="1292" dirty="0">
                <a:latin typeface="+mj-lt"/>
              </a:rPr>
              <a:t>TDC Payables Invoice Preparer (ES)</a:t>
            </a:r>
          </a:p>
          <a:p>
            <a:pPr marL="0" indent="0" fontAlgn="t">
              <a:buNone/>
            </a:pPr>
            <a:r>
              <a:rPr lang="en-US" altLang="en-US" sz="1292" dirty="0">
                <a:latin typeface="+mj-lt"/>
              </a:rPr>
              <a:t>TDC Payables Invoice Preparer (JBCC)</a:t>
            </a:r>
          </a:p>
          <a:p>
            <a:pPr marL="0" indent="0" fontAlgn="t">
              <a:buNone/>
            </a:pPr>
            <a:endParaRPr lang="en-US" altLang="en-US" sz="1292" dirty="0">
              <a:latin typeface="+mj-lt"/>
            </a:endParaRPr>
          </a:p>
          <a:p>
            <a:pPr marL="0" indent="0" fontAlgn="t">
              <a:buNone/>
            </a:pPr>
            <a:endParaRPr lang="en-US" altLang="en-US" sz="1292" dirty="0">
              <a:latin typeface="+mj-lt"/>
            </a:endParaRPr>
          </a:p>
          <a:p>
            <a:pPr marL="0" indent="0" fontAlgn="t">
              <a:buNone/>
            </a:pPr>
            <a:endParaRPr lang="en-US" altLang="en-US" sz="1292" dirty="0">
              <a:latin typeface="+mj-lt"/>
            </a:endParaRPr>
          </a:p>
          <a:p>
            <a:pPr eaLnBrk="1" hangingPunct="1">
              <a:buFont typeface="Wingdings" panose="05000000000000000000" pitchFamily="2" charset="2"/>
              <a:buAutoNum type="arabicPeriod"/>
            </a:pPr>
            <a:r>
              <a:rPr lang="en-US" altLang="en-US" sz="1292" dirty="0">
                <a:latin typeface="+mj-lt"/>
              </a:rPr>
              <a:t>Invoices &gt; Entry &gt; Invoice Batches</a:t>
            </a:r>
          </a:p>
        </p:txBody>
      </p:sp>
      <p:sp>
        <p:nvSpPr>
          <p:cNvPr id="48" name="Rectangle 22"/>
          <p:cNvSpPr>
            <a:spLocks noChangeArrowheads="1"/>
          </p:cNvSpPr>
          <p:nvPr/>
        </p:nvSpPr>
        <p:spPr bwMode="auto">
          <a:xfrm>
            <a:off x="5378749" y="2819546"/>
            <a:ext cx="1689949" cy="171736"/>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50" name="AutoShape 18"/>
          <p:cNvSpPr>
            <a:spLocks noChangeArrowheads="1"/>
          </p:cNvSpPr>
          <p:nvPr/>
        </p:nvSpPr>
        <p:spPr bwMode="auto">
          <a:xfrm>
            <a:off x="5202848" y="2734795"/>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AU" altLang="en-US" sz="1200" dirty="0">
                <a:solidFill>
                  <a:schemeClr val="bg1"/>
                </a:solidFill>
              </a:rPr>
              <a:t>1</a:t>
            </a:r>
          </a:p>
        </p:txBody>
      </p:sp>
    </p:spTree>
    <p:extLst>
      <p:ext uri="{BB962C8B-B14F-4D97-AF65-F5344CB8AC3E}">
        <p14:creationId xmlns:p14="http://schemas.microsoft.com/office/powerpoint/2010/main" val="261151068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b="680"/>
          <a:stretch/>
        </p:blipFill>
        <p:spPr>
          <a:xfrm>
            <a:off x="4621497" y="2216563"/>
            <a:ext cx="6798144" cy="2762143"/>
          </a:xfrm>
          <a:prstGeom prst="rect">
            <a:avLst/>
          </a:prstGeom>
        </p:spPr>
      </p:pic>
      <p:sp>
        <p:nvSpPr>
          <p:cNvPr id="46" name="Rectangle 13"/>
          <p:cNvSpPr>
            <a:spLocks noChangeArrowheads="1"/>
          </p:cNvSpPr>
          <p:nvPr/>
        </p:nvSpPr>
        <p:spPr bwMode="auto">
          <a:xfrm>
            <a:off x="469900" y="2587083"/>
            <a:ext cx="3975696" cy="1010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342900" indent="-342900">
              <a:buFont typeface="+mj-lt"/>
              <a:buAutoNum type="arabicPeriod" startAt="2"/>
            </a:pPr>
            <a:r>
              <a:rPr lang="en-US" altLang="en-US" sz="1292" dirty="0">
                <a:latin typeface="+mj-lt"/>
              </a:rPr>
              <a:t>Create/ Search an invoice batch.</a:t>
            </a:r>
          </a:p>
          <a:p>
            <a:pPr marL="342900" indent="-342900">
              <a:buFont typeface="+mj-lt"/>
              <a:buAutoNum type="arabicPeriod" startAt="2"/>
            </a:pPr>
            <a:r>
              <a:rPr lang="en-US" altLang="en-US" sz="1292" dirty="0">
                <a:latin typeface="+mj-lt"/>
              </a:rPr>
              <a:t>Click Invoices </a:t>
            </a:r>
          </a:p>
          <a:p>
            <a:pPr marL="342900" indent="-342900">
              <a:buFont typeface="+mj-lt"/>
              <a:buAutoNum type="arabicPeriod" startAt="2"/>
            </a:pPr>
            <a:endParaRPr lang="en-US" altLang="en-US" sz="1292" dirty="0">
              <a:latin typeface="+mj-lt"/>
            </a:endParaRP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t>Create PO Invoice </a:t>
            </a:r>
            <a:r>
              <a:rPr lang="en-US" altLang="en-US" sz="1477" b="1" dirty="0">
                <a:latin typeface="+mj-lt"/>
              </a:rPr>
              <a:t>(2/12)</a:t>
            </a:r>
          </a:p>
        </p:txBody>
      </p:sp>
      <p:sp>
        <p:nvSpPr>
          <p:cNvPr id="48" name="Rectangle 22"/>
          <p:cNvSpPr>
            <a:spLocks noChangeArrowheads="1"/>
          </p:cNvSpPr>
          <p:nvPr/>
        </p:nvSpPr>
        <p:spPr bwMode="auto">
          <a:xfrm>
            <a:off x="4903884" y="3913910"/>
            <a:ext cx="2187479" cy="22359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50" name="AutoShape 18"/>
          <p:cNvSpPr>
            <a:spLocks noChangeArrowheads="1"/>
          </p:cNvSpPr>
          <p:nvPr/>
        </p:nvSpPr>
        <p:spPr bwMode="auto">
          <a:xfrm>
            <a:off x="4445596" y="3855091"/>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AU" altLang="en-US" sz="1200" dirty="0">
                <a:solidFill>
                  <a:schemeClr val="bg1"/>
                </a:solidFill>
              </a:rPr>
              <a:t>2</a:t>
            </a:r>
          </a:p>
        </p:txBody>
      </p:sp>
      <p:sp>
        <p:nvSpPr>
          <p:cNvPr id="26" name="AutoShape 18"/>
          <p:cNvSpPr>
            <a:spLocks noChangeArrowheads="1"/>
          </p:cNvSpPr>
          <p:nvPr/>
        </p:nvSpPr>
        <p:spPr bwMode="auto">
          <a:xfrm>
            <a:off x="9504425" y="4522925"/>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3</a:t>
            </a:r>
            <a:endParaRPr lang="en-AU" altLang="en-US" sz="1200" dirty="0">
              <a:solidFill>
                <a:schemeClr val="bg1"/>
              </a:solidFill>
            </a:endParaRPr>
          </a:p>
        </p:txBody>
      </p:sp>
      <p:sp>
        <p:nvSpPr>
          <p:cNvPr id="10" name="Rectangle 22"/>
          <p:cNvSpPr>
            <a:spLocks noChangeArrowheads="1"/>
          </p:cNvSpPr>
          <p:nvPr/>
        </p:nvSpPr>
        <p:spPr bwMode="auto">
          <a:xfrm>
            <a:off x="9909469" y="4581746"/>
            <a:ext cx="1172069" cy="22359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Tree>
    <p:extLst>
      <p:ext uri="{BB962C8B-B14F-4D97-AF65-F5344CB8AC3E}">
        <p14:creationId xmlns:p14="http://schemas.microsoft.com/office/powerpoint/2010/main" val="790895898"/>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4050933" y="3236533"/>
            <a:ext cx="3782737" cy="3137619"/>
          </a:xfrm>
          <a:prstGeom prst="rect">
            <a:avLst/>
          </a:prstGeom>
        </p:spPr>
      </p:pic>
      <p:sp>
        <p:nvSpPr>
          <p:cNvPr id="46" name="Rectangle 13"/>
          <p:cNvSpPr>
            <a:spLocks noChangeArrowheads="1"/>
          </p:cNvSpPr>
          <p:nvPr/>
        </p:nvSpPr>
        <p:spPr bwMode="auto">
          <a:xfrm>
            <a:off x="469900" y="1716787"/>
            <a:ext cx="10611638" cy="1010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342900" indent="-342900">
              <a:buFont typeface="+mj-lt"/>
              <a:buAutoNum type="arabicPeriod" startAt="4"/>
            </a:pPr>
            <a:r>
              <a:rPr lang="en-US" altLang="en-US" sz="1292" dirty="0">
                <a:latin typeface="+mj-lt"/>
              </a:rPr>
              <a:t>Click “Add Record” icon to add another invoice (If there is no existing invoice in the invoice batch, skip the following tasks and directly perform tasks in Step (7).</a:t>
            </a:r>
          </a:p>
          <a:p>
            <a:pPr marL="342900" indent="-342900">
              <a:buFont typeface="+mj-lt"/>
              <a:buAutoNum type="arabicPeriod" startAt="4"/>
            </a:pPr>
            <a:endParaRPr lang="en-US" altLang="en-US" sz="1292" dirty="0">
              <a:latin typeface="+mj-lt"/>
            </a:endParaRP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t>Create PO Invoice </a:t>
            </a:r>
            <a:r>
              <a:rPr lang="en-US" altLang="en-US" sz="1477" b="1" dirty="0">
                <a:latin typeface="+mj-lt"/>
              </a:rPr>
              <a:t>(3/12)</a:t>
            </a:r>
          </a:p>
        </p:txBody>
      </p:sp>
      <p:sp>
        <p:nvSpPr>
          <p:cNvPr id="26" name="AutoShape 18"/>
          <p:cNvSpPr>
            <a:spLocks noChangeArrowheads="1"/>
          </p:cNvSpPr>
          <p:nvPr/>
        </p:nvSpPr>
        <p:spPr bwMode="auto">
          <a:xfrm>
            <a:off x="4205749" y="4407868"/>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5</a:t>
            </a:r>
            <a:endParaRPr lang="en-AU" altLang="en-US" sz="1200" dirty="0">
              <a:solidFill>
                <a:schemeClr val="bg1"/>
              </a:solidFill>
            </a:endParaRPr>
          </a:p>
        </p:txBody>
      </p:sp>
      <p:sp>
        <p:nvSpPr>
          <p:cNvPr id="10" name="Rectangle 22"/>
          <p:cNvSpPr>
            <a:spLocks noChangeArrowheads="1"/>
          </p:cNvSpPr>
          <p:nvPr/>
        </p:nvSpPr>
        <p:spPr bwMode="auto">
          <a:xfrm>
            <a:off x="4610793" y="4466690"/>
            <a:ext cx="2123067" cy="117422"/>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pic>
        <p:nvPicPr>
          <p:cNvPr id="4" name="Picture 3"/>
          <p:cNvPicPr>
            <a:picLocks noChangeAspect="1"/>
          </p:cNvPicPr>
          <p:nvPr/>
        </p:nvPicPr>
        <p:blipFill rotWithShape="1">
          <a:blip r:embed="rId3"/>
          <a:srcRect l="752" t="5154"/>
          <a:stretch/>
        </p:blipFill>
        <p:spPr>
          <a:xfrm>
            <a:off x="1683834" y="2252546"/>
            <a:ext cx="5208773" cy="487844"/>
          </a:xfrm>
          <a:prstGeom prst="rect">
            <a:avLst/>
          </a:prstGeom>
        </p:spPr>
      </p:pic>
      <p:sp>
        <p:nvSpPr>
          <p:cNvPr id="12" name="Rectangle 13"/>
          <p:cNvSpPr>
            <a:spLocks noChangeArrowheads="1"/>
          </p:cNvSpPr>
          <p:nvPr/>
        </p:nvSpPr>
        <p:spPr bwMode="auto">
          <a:xfrm>
            <a:off x="469900" y="2935937"/>
            <a:ext cx="10611638" cy="1010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342900" indent="-342900">
              <a:buFont typeface="+mj-lt"/>
              <a:buAutoNum type="arabicPeriod" startAt="5"/>
            </a:pPr>
            <a:r>
              <a:rPr lang="en-US" altLang="en-US" sz="1292" dirty="0">
                <a:latin typeface="+mj-lt"/>
              </a:rPr>
              <a:t>Click “Folder” and select “General”</a:t>
            </a:r>
          </a:p>
          <a:p>
            <a:pPr marL="342900" indent="-342900">
              <a:buFont typeface="+mj-lt"/>
              <a:buAutoNum type="arabicPeriod" startAt="5"/>
            </a:pPr>
            <a:r>
              <a:rPr lang="en-US" altLang="en-US" sz="1292" dirty="0">
                <a:latin typeface="+mj-lt"/>
              </a:rPr>
              <a:t>Click “Ok</a:t>
            </a:r>
          </a:p>
          <a:p>
            <a:pPr marL="342900" indent="-342900">
              <a:buFont typeface="+mj-lt"/>
              <a:buAutoNum type="arabicPeriod" startAt="5"/>
            </a:pPr>
            <a:endParaRPr lang="en-US" altLang="en-US" sz="1292" dirty="0">
              <a:latin typeface="+mj-lt"/>
            </a:endParaRPr>
          </a:p>
        </p:txBody>
      </p:sp>
      <p:sp>
        <p:nvSpPr>
          <p:cNvPr id="48" name="Rectangle 22"/>
          <p:cNvSpPr>
            <a:spLocks noChangeArrowheads="1"/>
          </p:cNvSpPr>
          <p:nvPr/>
        </p:nvSpPr>
        <p:spPr bwMode="auto">
          <a:xfrm>
            <a:off x="1718622" y="2501011"/>
            <a:ext cx="249457" cy="22359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50" name="AutoShape 18"/>
          <p:cNvSpPr>
            <a:spLocks noChangeArrowheads="1"/>
          </p:cNvSpPr>
          <p:nvPr/>
        </p:nvSpPr>
        <p:spPr bwMode="auto">
          <a:xfrm>
            <a:off x="1260334" y="2442192"/>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AU" altLang="en-US" sz="1200" dirty="0">
                <a:solidFill>
                  <a:schemeClr val="bg1"/>
                </a:solidFill>
              </a:rPr>
              <a:t>4</a:t>
            </a:r>
          </a:p>
        </p:txBody>
      </p:sp>
      <p:sp>
        <p:nvSpPr>
          <p:cNvPr id="15" name="AutoShape 18"/>
          <p:cNvSpPr>
            <a:spLocks noChangeArrowheads="1"/>
          </p:cNvSpPr>
          <p:nvPr/>
        </p:nvSpPr>
        <p:spPr bwMode="auto">
          <a:xfrm>
            <a:off x="5460273" y="5680559"/>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6</a:t>
            </a:r>
            <a:endParaRPr lang="en-AU" altLang="en-US" sz="1200" dirty="0">
              <a:solidFill>
                <a:schemeClr val="bg1"/>
              </a:solidFill>
            </a:endParaRPr>
          </a:p>
        </p:txBody>
      </p:sp>
      <p:sp>
        <p:nvSpPr>
          <p:cNvPr id="18" name="Rectangle 22"/>
          <p:cNvSpPr>
            <a:spLocks noChangeArrowheads="1"/>
          </p:cNvSpPr>
          <p:nvPr/>
        </p:nvSpPr>
        <p:spPr bwMode="auto">
          <a:xfrm>
            <a:off x="5877429" y="5805993"/>
            <a:ext cx="190311" cy="122468"/>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Tree>
    <p:extLst>
      <p:ext uri="{BB962C8B-B14F-4D97-AF65-F5344CB8AC3E}">
        <p14:creationId xmlns:p14="http://schemas.microsoft.com/office/powerpoint/2010/main" val="3706356655"/>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r="3938"/>
          <a:stretch/>
        </p:blipFill>
        <p:spPr>
          <a:xfrm>
            <a:off x="2183795" y="2145402"/>
            <a:ext cx="9266084" cy="4257402"/>
          </a:xfrm>
          <a:prstGeom prst="rect">
            <a:avLst/>
          </a:prstGeom>
        </p:spPr>
      </p:pic>
      <p:sp>
        <p:nvSpPr>
          <p:cNvPr id="46" name="Rectangle 13"/>
          <p:cNvSpPr>
            <a:spLocks noChangeArrowheads="1"/>
          </p:cNvSpPr>
          <p:nvPr/>
        </p:nvSpPr>
        <p:spPr bwMode="auto">
          <a:xfrm>
            <a:off x="469900" y="1716787"/>
            <a:ext cx="10611638" cy="1010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342900" indent="-342900">
              <a:buFont typeface="+mj-lt"/>
              <a:buAutoNum type="arabicPeriod" startAt="7"/>
            </a:pPr>
            <a:r>
              <a:rPr lang="en-US" altLang="en-US" sz="1292" dirty="0">
                <a:latin typeface="+mj-lt"/>
              </a:rPr>
              <a:t>Complete the invoice information following the steps in “Create Direct Invoice” section</a:t>
            </a:r>
          </a:p>
          <a:p>
            <a:pPr marL="342900" indent="-342900">
              <a:buFont typeface="+mj-lt"/>
              <a:buAutoNum type="arabicPeriod" startAt="7"/>
            </a:pPr>
            <a:r>
              <a:rPr lang="en-US" altLang="en-US" sz="1292" dirty="0">
                <a:latin typeface="+mj-lt"/>
              </a:rPr>
              <a:t>Click “Match”</a:t>
            </a: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t>Create PO Invoice </a:t>
            </a:r>
            <a:r>
              <a:rPr lang="en-US" altLang="en-US" sz="1477" b="1" dirty="0">
                <a:latin typeface="+mj-lt"/>
              </a:rPr>
              <a:t>(4/12)</a:t>
            </a:r>
          </a:p>
        </p:txBody>
      </p:sp>
      <p:sp>
        <p:nvSpPr>
          <p:cNvPr id="15" name="AutoShape 18"/>
          <p:cNvSpPr>
            <a:spLocks noChangeArrowheads="1"/>
          </p:cNvSpPr>
          <p:nvPr/>
        </p:nvSpPr>
        <p:spPr bwMode="auto">
          <a:xfrm>
            <a:off x="1964766" y="2793960"/>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7</a:t>
            </a:r>
            <a:endParaRPr lang="en-AU" altLang="en-US" sz="1200" dirty="0">
              <a:solidFill>
                <a:schemeClr val="bg1"/>
              </a:solidFill>
            </a:endParaRPr>
          </a:p>
        </p:txBody>
      </p:sp>
      <p:sp>
        <p:nvSpPr>
          <p:cNvPr id="18" name="Rectangle 22"/>
          <p:cNvSpPr>
            <a:spLocks noChangeArrowheads="1"/>
          </p:cNvSpPr>
          <p:nvPr/>
        </p:nvSpPr>
        <p:spPr bwMode="auto">
          <a:xfrm>
            <a:off x="2388293" y="2851940"/>
            <a:ext cx="8898003" cy="225279"/>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24" name="AutoShape 18"/>
          <p:cNvSpPr>
            <a:spLocks noChangeArrowheads="1"/>
          </p:cNvSpPr>
          <p:nvPr/>
        </p:nvSpPr>
        <p:spPr bwMode="auto">
          <a:xfrm>
            <a:off x="6865382" y="6024991"/>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8</a:t>
            </a:r>
            <a:endParaRPr lang="en-AU" altLang="en-US" sz="1200" dirty="0">
              <a:solidFill>
                <a:schemeClr val="bg1"/>
              </a:solidFill>
            </a:endParaRPr>
          </a:p>
        </p:txBody>
      </p:sp>
      <p:sp>
        <p:nvSpPr>
          <p:cNvPr id="25" name="Rectangle 22"/>
          <p:cNvSpPr>
            <a:spLocks noChangeArrowheads="1"/>
          </p:cNvSpPr>
          <p:nvPr/>
        </p:nvSpPr>
        <p:spPr bwMode="auto">
          <a:xfrm>
            <a:off x="7288909" y="6082971"/>
            <a:ext cx="729363" cy="28325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Tree>
    <p:extLst>
      <p:ext uri="{BB962C8B-B14F-4D97-AF65-F5344CB8AC3E}">
        <p14:creationId xmlns:p14="http://schemas.microsoft.com/office/powerpoint/2010/main" val="1714562256"/>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648054" y="2520935"/>
            <a:ext cx="6895892" cy="3639685"/>
          </a:xfrm>
          <a:prstGeom prst="rect">
            <a:avLst/>
          </a:prstGeom>
        </p:spPr>
      </p:pic>
      <p:sp>
        <p:nvSpPr>
          <p:cNvPr id="46" name="Rectangle 13"/>
          <p:cNvSpPr>
            <a:spLocks noChangeArrowheads="1"/>
          </p:cNvSpPr>
          <p:nvPr/>
        </p:nvSpPr>
        <p:spPr bwMode="auto">
          <a:xfrm>
            <a:off x="469900" y="1716787"/>
            <a:ext cx="10611638" cy="1010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342900" indent="-342900">
              <a:buFont typeface="+mj-lt"/>
              <a:buAutoNum type="arabicPeriod" startAt="9"/>
            </a:pPr>
            <a:r>
              <a:rPr lang="en-US" altLang="en-US" sz="1292" dirty="0">
                <a:latin typeface="+mj-lt"/>
              </a:rPr>
              <a:t>Enter any search criteria to find the PO to be matched.</a:t>
            </a:r>
          </a:p>
          <a:p>
            <a:pPr marL="342900" indent="-342900">
              <a:buFont typeface="+mj-lt"/>
              <a:buAutoNum type="arabicPeriod" startAt="9"/>
            </a:pPr>
            <a:r>
              <a:rPr lang="en-US" altLang="en-US" sz="1292" dirty="0">
                <a:latin typeface="+mj-lt"/>
              </a:rPr>
              <a:t>Click “Find”.</a:t>
            </a: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t>Create PO Invoice </a:t>
            </a:r>
            <a:r>
              <a:rPr lang="en-US" altLang="en-US" sz="1477" b="1" dirty="0">
                <a:latin typeface="+mj-lt"/>
              </a:rPr>
              <a:t>(5/12)</a:t>
            </a:r>
          </a:p>
        </p:txBody>
      </p:sp>
      <p:sp>
        <p:nvSpPr>
          <p:cNvPr id="15" name="AutoShape 18"/>
          <p:cNvSpPr>
            <a:spLocks noChangeArrowheads="1"/>
          </p:cNvSpPr>
          <p:nvPr/>
        </p:nvSpPr>
        <p:spPr bwMode="auto">
          <a:xfrm>
            <a:off x="2477702" y="3830698"/>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9</a:t>
            </a:r>
            <a:endParaRPr lang="en-AU" altLang="en-US" sz="1200" dirty="0">
              <a:solidFill>
                <a:schemeClr val="bg1"/>
              </a:solidFill>
            </a:endParaRPr>
          </a:p>
        </p:txBody>
      </p:sp>
      <p:sp>
        <p:nvSpPr>
          <p:cNvPr id="18" name="Rectangle 22"/>
          <p:cNvSpPr>
            <a:spLocks noChangeArrowheads="1"/>
          </p:cNvSpPr>
          <p:nvPr/>
        </p:nvSpPr>
        <p:spPr bwMode="auto">
          <a:xfrm>
            <a:off x="2901229" y="3888678"/>
            <a:ext cx="6642717" cy="146702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24" name="AutoShape 18"/>
          <p:cNvSpPr>
            <a:spLocks noChangeArrowheads="1"/>
          </p:cNvSpPr>
          <p:nvPr/>
        </p:nvSpPr>
        <p:spPr bwMode="auto">
          <a:xfrm>
            <a:off x="6149765" y="5558554"/>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10</a:t>
            </a:r>
            <a:endParaRPr lang="en-AU" altLang="en-US" sz="1200" dirty="0">
              <a:solidFill>
                <a:schemeClr val="bg1"/>
              </a:solidFill>
            </a:endParaRPr>
          </a:p>
        </p:txBody>
      </p:sp>
      <p:sp>
        <p:nvSpPr>
          <p:cNvPr id="25" name="Rectangle 22"/>
          <p:cNvSpPr>
            <a:spLocks noChangeArrowheads="1"/>
          </p:cNvSpPr>
          <p:nvPr/>
        </p:nvSpPr>
        <p:spPr bwMode="auto">
          <a:xfrm>
            <a:off x="6573292" y="5616534"/>
            <a:ext cx="729363" cy="28325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Tree>
    <p:extLst>
      <p:ext uri="{BB962C8B-B14F-4D97-AF65-F5344CB8AC3E}">
        <p14:creationId xmlns:p14="http://schemas.microsoft.com/office/powerpoint/2010/main" val="3649227324"/>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3846449" y="1716787"/>
            <a:ext cx="7726278" cy="4649441"/>
          </a:xfrm>
          <a:prstGeom prst="rect">
            <a:avLst/>
          </a:prstGeom>
        </p:spPr>
      </p:pic>
      <p:sp>
        <p:nvSpPr>
          <p:cNvPr id="46" name="Rectangle 13"/>
          <p:cNvSpPr>
            <a:spLocks noChangeArrowheads="1"/>
          </p:cNvSpPr>
          <p:nvPr/>
        </p:nvSpPr>
        <p:spPr bwMode="auto">
          <a:xfrm>
            <a:off x="469901" y="1716787"/>
            <a:ext cx="3187700" cy="1010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342900" indent="-342900">
              <a:buFont typeface="+mj-lt"/>
              <a:buAutoNum type="arabicPeriod" startAt="11"/>
            </a:pPr>
            <a:r>
              <a:rPr lang="en-US" altLang="en-US" sz="1292" dirty="0">
                <a:latin typeface="+mj-lt"/>
              </a:rPr>
              <a:t>Check the “Match” option checkbox of the to-be-matched PO Shipment Line.</a:t>
            </a:r>
          </a:p>
          <a:p>
            <a:pPr marL="342900" indent="-342900">
              <a:buFont typeface="+mj-lt"/>
              <a:buAutoNum type="arabicPeriod" startAt="11"/>
            </a:pPr>
            <a:r>
              <a:rPr lang="en-US" altLang="en-US" sz="1292" dirty="0">
                <a:latin typeface="+mj-lt"/>
              </a:rPr>
              <a:t>Change the value of the matching quantity if the default value is not suitable.</a:t>
            </a:r>
          </a:p>
          <a:p>
            <a:pPr marL="342900" indent="-342900">
              <a:buFont typeface="+mj-lt"/>
              <a:buAutoNum type="arabicPeriod" startAt="11"/>
            </a:pPr>
            <a:r>
              <a:rPr lang="en-US" altLang="en-US" sz="1292" dirty="0">
                <a:latin typeface="+mj-lt"/>
              </a:rPr>
              <a:t>(To match the PO on shipment level) Click the “Match” button after matching information is confirmed and skip the steps on the next slide.</a:t>
            </a:r>
          </a:p>
          <a:p>
            <a:pPr marL="342900" indent="-342900">
              <a:buFont typeface="+mj-lt"/>
              <a:buAutoNum type="arabicPeriod" startAt="11"/>
            </a:pPr>
            <a:r>
              <a:rPr lang="en-US" altLang="en-US" sz="1292" dirty="0">
                <a:latin typeface="+mj-lt"/>
              </a:rPr>
              <a:t>(To match the PO on distribution level) Click the “Distribute…” button </a:t>
            </a: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t>Create PO Invoice </a:t>
            </a:r>
            <a:r>
              <a:rPr lang="en-US" altLang="en-US" sz="1477" b="1" dirty="0">
                <a:latin typeface="+mj-lt"/>
              </a:rPr>
              <a:t>(6/12)</a:t>
            </a:r>
          </a:p>
        </p:txBody>
      </p:sp>
      <p:sp>
        <p:nvSpPr>
          <p:cNvPr id="15" name="AutoShape 18"/>
          <p:cNvSpPr>
            <a:spLocks noChangeArrowheads="1"/>
          </p:cNvSpPr>
          <p:nvPr/>
        </p:nvSpPr>
        <p:spPr bwMode="auto">
          <a:xfrm>
            <a:off x="3657601" y="2526265"/>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11</a:t>
            </a:r>
            <a:endParaRPr lang="en-AU" altLang="en-US" sz="1200" dirty="0">
              <a:solidFill>
                <a:schemeClr val="bg1"/>
              </a:solidFill>
            </a:endParaRPr>
          </a:p>
        </p:txBody>
      </p:sp>
      <p:sp>
        <p:nvSpPr>
          <p:cNvPr id="18" name="Rectangle 22"/>
          <p:cNvSpPr>
            <a:spLocks noChangeArrowheads="1"/>
          </p:cNvSpPr>
          <p:nvPr/>
        </p:nvSpPr>
        <p:spPr bwMode="auto">
          <a:xfrm>
            <a:off x="4065109" y="2615777"/>
            <a:ext cx="266283" cy="223123"/>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24" name="AutoShape 18"/>
          <p:cNvSpPr>
            <a:spLocks noChangeArrowheads="1"/>
          </p:cNvSpPr>
          <p:nvPr/>
        </p:nvSpPr>
        <p:spPr bwMode="auto">
          <a:xfrm>
            <a:off x="10162035" y="6024991"/>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13</a:t>
            </a:r>
            <a:endParaRPr lang="en-AU" altLang="en-US" sz="1200" dirty="0">
              <a:solidFill>
                <a:schemeClr val="bg1"/>
              </a:solidFill>
            </a:endParaRPr>
          </a:p>
        </p:txBody>
      </p:sp>
      <p:sp>
        <p:nvSpPr>
          <p:cNvPr id="25" name="Rectangle 22"/>
          <p:cNvSpPr>
            <a:spLocks noChangeArrowheads="1"/>
          </p:cNvSpPr>
          <p:nvPr/>
        </p:nvSpPr>
        <p:spPr bwMode="auto">
          <a:xfrm>
            <a:off x="10585562" y="6082971"/>
            <a:ext cx="729363" cy="28325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11" name="AutoShape 18"/>
          <p:cNvSpPr>
            <a:spLocks noChangeArrowheads="1"/>
          </p:cNvSpPr>
          <p:nvPr/>
        </p:nvSpPr>
        <p:spPr bwMode="auto">
          <a:xfrm>
            <a:off x="4331392" y="2136896"/>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12</a:t>
            </a:r>
            <a:endParaRPr lang="en-AU" altLang="en-US" sz="1200" dirty="0">
              <a:solidFill>
                <a:schemeClr val="bg1"/>
              </a:solidFill>
            </a:endParaRPr>
          </a:p>
        </p:txBody>
      </p:sp>
      <p:sp>
        <p:nvSpPr>
          <p:cNvPr id="12" name="Rectangle 22"/>
          <p:cNvSpPr>
            <a:spLocks noChangeArrowheads="1"/>
          </p:cNvSpPr>
          <p:nvPr/>
        </p:nvSpPr>
        <p:spPr bwMode="auto">
          <a:xfrm>
            <a:off x="4429858" y="2615779"/>
            <a:ext cx="775805" cy="223122"/>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13" name="AutoShape 18"/>
          <p:cNvSpPr>
            <a:spLocks noChangeArrowheads="1"/>
          </p:cNvSpPr>
          <p:nvPr/>
        </p:nvSpPr>
        <p:spPr bwMode="auto">
          <a:xfrm>
            <a:off x="8228961" y="6024991"/>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14</a:t>
            </a:r>
            <a:endParaRPr lang="en-AU" altLang="en-US" sz="1200" dirty="0">
              <a:solidFill>
                <a:schemeClr val="bg1"/>
              </a:solidFill>
            </a:endParaRPr>
          </a:p>
        </p:txBody>
      </p:sp>
      <p:sp>
        <p:nvSpPr>
          <p:cNvPr id="14" name="Rectangle 22"/>
          <p:cNvSpPr>
            <a:spLocks noChangeArrowheads="1"/>
          </p:cNvSpPr>
          <p:nvPr/>
        </p:nvSpPr>
        <p:spPr bwMode="auto">
          <a:xfrm>
            <a:off x="8652488" y="6082971"/>
            <a:ext cx="729363" cy="28325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Tree>
    <p:extLst>
      <p:ext uri="{BB962C8B-B14F-4D97-AF65-F5344CB8AC3E}">
        <p14:creationId xmlns:p14="http://schemas.microsoft.com/office/powerpoint/2010/main" val="3792456604"/>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804160" y="2589885"/>
            <a:ext cx="6225540" cy="3725283"/>
          </a:xfrm>
          <a:prstGeom prst="rect">
            <a:avLst/>
          </a:prstGeom>
        </p:spPr>
      </p:pic>
      <p:sp>
        <p:nvSpPr>
          <p:cNvPr id="46" name="Rectangle 13"/>
          <p:cNvSpPr>
            <a:spLocks noChangeArrowheads="1"/>
          </p:cNvSpPr>
          <p:nvPr/>
        </p:nvSpPr>
        <p:spPr bwMode="auto">
          <a:xfrm>
            <a:off x="469900" y="1716787"/>
            <a:ext cx="10611638" cy="1010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342900" indent="-342900">
              <a:buFont typeface="+mj-lt"/>
              <a:buAutoNum type="arabicPeriod" startAt="15"/>
            </a:pPr>
            <a:r>
              <a:rPr lang="en-US" altLang="en-US" sz="1292" dirty="0">
                <a:latin typeface="+mj-lt"/>
              </a:rPr>
              <a:t>(To match the PO on distribution level) Check the “Match” option checkbox of the to-be-matched PO Distribution Line.</a:t>
            </a:r>
          </a:p>
          <a:p>
            <a:pPr marL="342900" indent="-342900">
              <a:buFont typeface="+mj-lt"/>
              <a:buAutoNum type="arabicPeriod" startAt="15"/>
            </a:pPr>
            <a:r>
              <a:rPr lang="en-US" altLang="en-US" sz="1292" dirty="0">
                <a:latin typeface="+mj-lt"/>
              </a:rPr>
              <a:t>(To match the PO on distribution level) Enter the value of the matching quantity.</a:t>
            </a:r>
          </a:p>
          <a:p>
            <a:pPr marL="342900" indent="-342900">
              <a:buFont typeface="+mj-lt"/>
              <a:buAutoNum type="arabicPeriod" startAt="15"/>
            </a:pPr>
            <a:r>
              <a:rPr lang="en-US" altLang="en-US" sz="1292" dirty="0">
                <a:latin typeface="+mj-lt"/>
              </a:rPr>
              <a:t>(To match the PO on distribution level) Click the “Match” button after matching information is confirmed.</a:t>
            </a: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t>Create PO Invoice </a:t>
            </a:r>
            <a:r>
              <a:rPr lang="en-US" altLang="en-US" sz="1477" b="1" dirty="0">
                <a:latin typeface="+mj-lt"/>
              </a:rPr>
              <a:t>(7/12)</a:t>
            </a:r>
          </a:p>
        </p:txBody>
      </p:sp>
      <p:sp>
        <p:nvSpPr>
          <p:cNvPr id="24" name="AutoShape 18"/>
          <p:cNvSpPr>
            <a:spLocks noChangeArrowheads="1"/>
          </p:cNvSpPr>
          <p:nvPr/>
        </p:nvSpPr>
        <p:spPr bwMode="auto">
          <a:xfrm>
            <a:off x="2527062" y="3396680"/>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15</a:t>
            </a:r>
            <a:endParaRPr lang="en-AU" altLang="en-US" sz="1200" dirty="0">
              <a:solidFill>
                <a:schemeClr val="bg1"/>
              </a:solidFill>
            </a:endParaRPr>
          </a:p>
        </p:txBody>
      </p:sp>
      <p:sp>
        <p:nvSpPr>
          <p:cNvPr id="25" name="Rectangle 22"/>
          <p:cNvSpPr>
            <a:spLocks noChangeArrowheads="1"/>
          </p:cNvSpPr>
          <p:nvPr/>
        </p:nvSpPr>
        <p:spPr bwMode="auto">
          <a:xfrm>
            <a:off x="2957295" y="3454661"/>
            <a:ext cx="205373" cy="168844"/>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11" name="AutoShape 18"/>
          <p:cNvSpPr>
            <a:spLocks noChangeArrowheads="1"/>
          </p:cNvSpPr>
          <p:nvPr/>
        </p:nvSpPr>
        <p:spPr bwMode="auto">
          <a:xfrm>
            <a:off x="3263865" y="3169464"/>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16</a:t>
            </a:r>
            <a:endParaRPr lang="en-AU" altLang="en-US" sz="1200" dirty="0">
              <a:solidFill>
                <a:schemeClr val="bg1"/>
              </a:solidFill>
            </a:endParaRPr>
          </a:p>
        </p:txBody>
      </p:sp>
      <p:sp>
        <p:nvSpPr>
          <p:cNvPr id="12" name="Rectangle 22"/>
          <p:cNvSpPr>
            <a:spLocks noChangeArrowheads="1"/>
          </p:cNvSpPr>
          <p:nvPr/>
        </p:nvSpPr>
        <p:spPr bwMode="auto">
          <a:xfrm>
            <a:off x="3558880" y="3460448"/>
            <a:ext cx="743449" cy="168844"/>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13" name="AutoShape 18"/>
          <p:cNvSpPr>
            <a:spLocks noChangeArrowheads="1"/>
          </p:cNvSpPr>
          <p:nvPr/>
        </p:nvSpPr>
        <p:spPr bwMode="auto">
          <a:xfrm>
            <a:off x="7941921" y="5689144"/>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17</a:t>
            </a:r>
            <a:endParaRPr lang="en-AU" altLang="en-US" sz="1200" dirty="0">
              <a:solidFill>
                <a:schemeClr val="bg1"/>
              </a:solidFill>
            </a:endParaRPr>
          </a:p>
        </p:txBody>
      </p:sp>
      <p:sp>
        <p:nvSpPr>
          <p:cNvPr id="14" name="Rectangle 22"/>
          <p:cNvSpPr>
            <a:spLocks noChangeArrowheads="1"/>
          </p:cNvSpPr>
          <p:nvPr/>
        </p:nvSpPr>
        <p:spPr bwMode="auto">
          <a:xfrm>
            <a:off x="8236937" y="5980128"/>
            <a:ext cx="429544" cy="217472"/>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Tree>
    <p:extLst>
      <p:ext uri="{BB962C8B-B14F-4D97-AF65-F5344CB8AC3E}">
        <p14:creationId xmlns:p14="http://schemas.microsoft.com/office/powerpoint/2010/main" val="3092261779"/>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722218" y="2370449"/>
            <a:ext cx="8443966" cy="3914737"/>
          </a:xfrm>
          <a:prstGeom prst="rect">
            <a:avLst/>
          </a:prstGeom>
        </p:spPr>
      </p:pic>
      <p:sp>
        <p:nvSpPr>
          <p:cNvPr id="46" name="Rectangle 13"/>
          <p:cNvSpPr>
            <a:spLocks noChangeArrowheads="1"/>
          </p:cNvSpPr>
          <p:nvPr/>
        </p:nvSpPr>
        <p:spPr bwMode="auto">
          <a:xfrm>
            <a:off x="469900" y="1716787"/>
            <a:ext cx="10611638" cy="1010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342900" indent="-342900">
              <a:buFont typeface="+mj-lt"/>
              <a:buAutoNum type="arabicPeriod" startAt="18"/>
            </a:pPr>
            <a:r>
              <a:rPr lang="en-US" altLang="en-US" sz="1292" dirty="0">
                <a:latin typeface="+mj-lt"/>
              </a:rPr>
              <a:t>Click on the invoice line record just created by the matching.</a:t>
            </a:r>
          </a:p>
          <a:p>
            <a:pPr marL="342900" indent="-342900">
              <a:buFont typeface="+mj-lt"/>
              <a:buAutoNum type="arabicPeriod" startAt="18"/>
            </a:pPr>
            <a:r>
              <a:rPr lang="en-US" altLang="en-US" sz="1292" dirty="0">
                <a:latin typeface="+mj-lt"/>
              </a:rPr>
              <a:t>Click the “Distributions” button.</a:t>
            </a: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t>Create PO Invoice </a:t>
            </a:r>
            <a:r>
              <a:rPr lang="en-US" altLang="en-US" sz="1477" b="1" dirty="0">
                <a:latin typeface="+mj-lt"/>
              </a:rPr>
              <a:t>(8/12)</a:t>
            </a:r>
          </a:p>
        </p:txBody>
      </p:sp>
      <p:sp>
        <p:nvSpPr>
          <p:cNvPr id="15" name="AutoShape 18"/>
          <p:cNvSpPr>
            <a:spLocks noChangeArrowheads="1"/>
          </p:cNvSpPr>
          <p:nvPr/>
        </p:nvSpPr>
        <p:spPr bwMode="auto">
          <a:xfrm>
            <a:off x="1439249" y="4572033"/>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18</a:t>
            </a:r>
            <a:endParaRPr lang="en-AU" altLang="en-US" sz="1200" dirty="0">
              <a:solidFill>
                <a:schemeClr val="bg1"/>
              </a:solidFill>
            </a:endParaRPr>
          </a:p>
        </p:txBody>
      </p:sp>
      <p:sp>
        <p:nvSpPr>
          <p:cNvPr id="18" name="Rectangle 22"/>
          <p:cNvSpPr>
            <a:spLocks noChangeArrowheads="1"/>
          </p:cNvSpPr>
          <p:nvPr/>
        </p:nvSpPr>
        <p:spPr bwMode="auto">
          <a:xfrm>
            <a:off x="1862777" y="4630013"/>
            <a:ext cx="8303408" cy="194235"/>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11" name="AutoShape 18"/>
          <p:cNvSpPr>
            <a:spLocks noChangeArrowheads="1"/>
          </p:cNvSpPr>
          <p:nvPr/>
        </p:nvSpPr>
        <p:spPr bwMode="auto">
          <a:xfrm>
            <a:off x="5961492" y="5583557"/>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19</a:t>
            </a:r>
            <a:endParaRPr lang="en-AU" altLang="en-US" sz="1200" dirty="0">
              <a:solidFill>
                <a:schemeClr val="bg1"/>
              </a:solidFill>
            </a:endParaRPr>
          </a:p>
        </p:txBody>
      </p:sp>
      <p:sp>
        <p:nvSpPr>
          <p:cNvPr id="12" name="Rectangle 22"/>
          <p:cNvSpPr>
            <a:spLocks noChangeArrowheads="1"/>
          </p:cNvSpPr>
          <p:nvPr/>
        </p:nvSpPr>
        <p:spPr bwMode="auto">
          <a:xfrm>
            <a:off x="6385019" y="5641537"/>
            <a:ext cx="729363" cy="28325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Tree>
    <p:extLst>
      <p:ext uri="{BB962C8B-B14F-4D97-AF65-F5344CB8AC3E}">
        <p14:creationId xmlns:p14="http://schemas.microsoft.com/office/powerpoint/2010/main" val="335229884"/>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862457" y="2339976"/>
            <a:ext cx="6549871" cy="3914140"/>
          </a:xfrm>
          <a:prstGeom prst="rect">
            <a:avLst/>
          </a:prstGeom>
        </p:spPr>
      </p:pic>
      <p:sp>
        <p:nvSpPr>
          <p:cNvPr id="46" name="Rectangle 13"/>
          <p:cNvSpPr>
            <a:spLocks noChangeArrowheads="1"/>
          </p:cNvSpPr>
          <p:nvPr/>
        </p:nvSpPr>
        <p:spPr bwMode="auto">
          <a:xfrm>
            <a:off x="469900" y="1716787"/>
            <a:ext cx="10611638" cy="1010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0" indent="0">
              <a:buNone/>
            </a:pPr>
            <a:r>
              <a:rPr lang="en-US" altLang="en-US" sz="1292" dirty="0">
                <a:latin typeface="+mj-lt"/>
              </a:rPr>
              <a:t>Review the distribution information and scroll to the right</a:t>
            </a: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t>Create PO Invoice </a:t>
            </a:r>
            <a:r>
              <a:rPr lang="en-US" altLang="en-US" sz="1477" b="1" dirty="0">
                <a:latin typeface="+mj-lt"/>
              </a:rPr>
              <a:t>(9/12)</a:t>
            </a:r>
          </a:p>
        </p:txBody>
      </p:sp>
      <p:sp>
        <p:nvSpPr>
          <p:cNvPr id="18" name="Rectangle 22"/>
          <p:cNvSpPr>
            <a:spLocks noChangeArrowheads="1"/>
          </p:cNvSpPr>
          <p:nvPr/>
        </p:nvSpPr>
        <p:spPr bwMode="auto">
          <a:xfrm>
            <a:off x="2778130" y="3156293"/>
            <a:ext cx="6548750" cy="194235"/>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Tree>
    <p:extLst>
      <p:ext uri="{BB962C8B-B14F-4D97-AF65-F5344CB8AC3E}">
        <p14:creationId xmlns:p14="http://schemas.microsoft.com/office/powerpoint/2010/main" val="414187449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Create Invoice</a:t>
            </a:r>
          </a:p>
        </p:txBody>
      </p:sp>
      <p:sp>
        <p:nvSpPr>
          <p:cNvPr id="3" name="Title 5"/>
          <p:cNvSpPr txBox="1">
            <a:spLocks/>
          </p:cNvSpPr>
          <p:nvPr/>
        </p:nvSpPr>
        <p:spPr bwMode="gray">
          <a:xfrm>
            <a:off x="469900" y="3292616"/>
            <a:ext cx="10418233" cy="714463"/>
          </a:xfrm>
          <a:prstGeom prst="rect">
            <a:avLst/>
          </a:prstGeom>
        </p:spPr>
        <p:txBody>
          <a:bodyPr vert="horz" lIns="0" tIns="0" rIns="0" bIns="0" rtlCol="0" anchor="b" anchorCtr="0">
            <a:noAutofit/>
          </a:bodyPr>
          <a:lstStyle>
            <a:lvl1pPr algn="l" defTabSz="1219170" rtl="0" eaLnBrk="1" latinLnBrk="0" hangingPunct="1">
              <a:lnSpc>
                <a:spcPct val="95000"/>
              </a:lnSpc>
              <a:spcBef>
                <a:spcPct val="0"/>
              </a:spcBef>
              <a:buNone/>
              <a:defRPr sz="3850" b="1" kern="1200" baseline="0">
                <a:solidFill>
                  <a:schemeClr val="bg1"/>
                </a:solidFill>
                <a:latin typeface="+mj-lt"/>
                <a:ea typeface="Open Sans" panose="020B0606030504020204" pitchFamily="34" charset="0"/>
                <a:cs typeface="Open Sans" panose="020B0606030504020204" pitchFamily="34" charset="0"/>
              </a:defRPr>
            </a:lvl1pPr>
          </a:lstStyle>
          <a:p>
            <a:r>
              <a:rPr lang="en-US" b="0" dirty="0"/>
              <a:t>Create/ Search Invoice Batch</a:t>
            </a:r>
          </a:p>
        </p:txBody>
      </p:sp>
    </p:spTree>
    <p:extLst>
      <p:ext uri="{BB962C8B-B14F-4D97-AF65-F5344CB8AC3E}">
        <p14:creationId xmlns:p14="http://schemas.microsoft.com/office/powerpoint/2010/main" val="1998111830"/>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862457" y="2339976"/>
            <a:ext cx="6536149" cy="3919588"/>
          </a:xfrm>
          <a:prstGeom prst="rect">
            <a:avLst/>
          </a:prstGeom>
        </p:spPr>
      </p:pic>
      <p:sp>
        <p:nvSpPr>
          <p:cNvPr id="46" name="Rectangle 13"/>
          <p:cNvSpPr>
            <a:spLocks noChangeArrowheads="1"/>
          </p:cNvSpPr>
          <p:nvPr/>
        </p:nvSpPr>
        <p:spPr bwMode="auto">
          <a:xfrm>
            <a:off x="469900" y="1716787"/>
            <a:ext cx="10611638" cy="1010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0" indent="0">
              <a:buNone/>
            </a:pPr>
            <a:r>
              <a:rPr lang="en-US" altLang="en-US" sz="1292" dirty="0">
                <a:latin typeface="+mj-lt"/>
              </a:rPr>
              <a:t>Project attributes are derived from the matched PO</a:t>
            </a: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t>Create PO Invoice </a:t>
            </a:r>
            <a:r>
              <a:rPr lang="en-US" altLang="en-US" sz="1477" b="1" dirty="0">
                <a:latin typeface="+mj-lt"/>
              </a:rPr>
              <a:t>(10/12)</a:t>
            </a:r>
          </a:p>
        </p:txBody>
      </p:sp>
      <p:sp>
        <p:nvSpPr>
          <p:cNvPr id="18" name="Rectangle 22"/>
          <p:cNvSpPr>
            <a:spLocks noChangeArrowheads="1"/>
          </p:cNvSpPr>
          <p:nvPr/>
        </p:nvSpPr>
        <p:spPr bwMode="auto">
          <a:xfrm>
            <a:off x="2778130" y="3156293"/>
            <a:ext cx="6548750" cy="194235"/>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Tree>
    <p:extLst>
      <p:ext uri="{BB962C8B-B14F-4D97-AF65-F5344CB8AC3E}">
        <p14:creationId xmlns:p14="http://schemas.microsoft.com/office/powerpoint/2010/main" val="1671306526"/>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tangle 13"/>
          <p:cNvSpPr>
            <a:spLocks noChangeArrowheads="1"/>
          </p:cNvSpPr>
          <p:nvPr/>
        </p:nvSpPr>
        <p:spPr bwMode="auto">
          <a:xfrm>
            <a:off x="469900" y="1716787"/>
            <a:ext cx="10611638" cy="1010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0" indent="0">
              <a:buNone/>
            </a:pPr>
            <a:r>
              <a:rPr lang="en-US" altLang="en-US" sz="1292" dirty="0">
                <a:latin typeface="+mj-lt"/>
              </a:rPr>
              <a:t>If there is no need to match another PO to this invoice, skip the following steps.</a:t>
            </a:r>
          </a:p>
          <a:p>
            <a:pPr marL="342900" indent="-342900">
              <a:buFont typeface="+mj-lt"/>
              <a:buAutoNum type="arabicPeriod" startAt="20"/>
            </a:pPr>
            <a:r>
              <a:rPr lang="en-US" altLang="en-US" sz="1292" dirty="0">
                <a:latin typeface="+mj-lt"/>
              </a:rPr>
              <a:t>Click on the invoice record to select the invoice for matching.</a:t>
            </a:r>
          </a:p>
          <a:p>
            <a:pPr marL="342900" indent="-342900">
              <a:buFont typeface="+mj-lt"/>
              <a:buAutoNum type="arabicPeriod" startAt="20"/>
            </a:pPr>
            <a:r>
              <a:rPr lang="en-US" altLang="en-US" sz="1292" dirty="0">
                <a:latin typeface="+mj-lt"/>
              </a:rPr>
              <a:t>Change the Invoice Amount if it is required.</a:t>
            </a:r>
          </a:p>
          <a:p>
            <a:pPr marL="342900" indent="-342900">
              <a:buFont typeface="+mj-lt"/>
              <a:buAutoNum type="arabicPeriod" startAt="20"/>
            </a:pPr>
            <a:r>
              <a:rPr lang="en-US" altLang="en-US" sz="1292" dirty="0">
                <a:latin typeface="+mj-lt"/>
              </a:rPr>
              <a:t>Click the “Match” button.</a:t>
            </a: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t>Create PO Invoice </a:t>
            </a:r>
            <a:r>
              <a:rPr lang="en-US" altLang="en-US" sz="1477" b="1" dirty="0">
                <a:latin typeface="+mj-lt"/>
              </a:rPr>
              <a:t>(11/12)</a:t>
            </a:r>
          </a:p>
        </p:txBody>
      </p:sp>
      <p:pic>
        <p:nvPicPr>
          <p:cNvPr id="2" name="Picture 1"/>
          <p:cNvPicPr>
            <a:picLocks noChangeAspect="1"/>
          </p:cNvPicPr>
          <p:nvPr/>
        </p:nvPicPr>
        <p:blipFill>
          <a:blip r:embed="rId2"/>
          <a:stretch>
            <a:fillRect/>
          </a:stretch>
        </p:blipFill>
        <p:spPr>
          <a:xfrm>
            <a:off x="2113280" y="2847017"/>
            <a:ext cx="7753436" cy="3527294"/>
          </a:xfrm>
          <a:prstGeom prst="rect">
            <a:avLst/>
          </a:prstGeom>
        </p:spPr>
      </p:pic>
      <p:sp>
        <p:nvSpPr>
          <p:cNvPr id="8" name="AutoShape 18"/>
          <p:cNvSpPr>
            <a:spLocks noChangeArrowheads="1"/>
          </p:cNvSpPr>
          <p:nvPr/>
        </p:nvSpPr>
        <p:spPr bwMode="auto">
          <a:xfrm>
            <a:off x="1899921" y="3381019"/>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20</a:t>
            </a:r>
            <a:endParaRPr lang="en-AU" altLang="en-US" sz="1200" dirty="0">
              <a:solidFill>
                <a:schemeClr val="bg1"/>
              </a:solidFill>
            </a:endParaRPr>
          </a:p>
        </p:txBody>
      </p:sp>
      <p:sp>
        <p:nvSpPr>
          <p:cNvPr id="9" name="Rectangle 22"/>
          <p:cNvSpPr>
            <a:spLocks noChangeArrowheads="1"/>
          </p:cNvSpPr>
          <p:nvPr/>
        </p:nvSpPr>
        <p:spPr bwMode="auto">
          <a:xfrm>
            <a:off x="2307429" y="3470532"/>
            <a:ext cx="7559287" cy="155800"/>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10" name="AutoShape 18"/>
          <p:cNvSpPr>
            <a:spLocks noChangeArrowheads="1"/>
          </p:cNvSpPr>
          <p:nvPr/>
        </p:nvSpPr>
        <p:spPr bwMode="auto">
          <a:xfrm>
            <a:off x="6699288" y="3084258"/>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21</a:t>
            </a:r>
            <a:endParaRPr lang="en-AU" altLang="en-US" sz="1200" dirty="0">
              <a:solidFill>
                <a:schemeClr val="bg1"/>
              </a:solidFill>
            </a:endParaRPr>
          </a:p>
        </p:txBody>
      </p:sp>
      <p:sp>
        <p:nvSpPr>
          <p:cNvPr id="11" name="Rectangle 22"/>
          <p:cNvSpPr>
            <a:spLocks noChangeArrowheads="1"/>
          </p:cNvSpPr>
          <p:nvPr/>
        </p:nvSpPr>
        <p:spPr bwMode="auto">
          <a:xfrm>
            <a:off x="6807299" y="3485825"/>
            <a:ext cx="487582" cy="14050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12" name="AutoShape 18"/>
          <p:cNvSpPr>
            <a:spLocks noChangeArrowheads="1"/>
          </p:cNvSpPr>
          <p:nvPr/>
        </p:nvSpPr>
        <p:spPr bwMode="auto">
          <a:xfrm>
            <a:off x="6242186" y="5744546"/>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22</a:t>
            </a:r>
            <a:endParaRPr lang="en-AU" altLang="en-US" sz="1200" dirty="0">
              <a:solidFill>
                <a:schemeClr val="bg1"/>
              </a:solidFill>
            </a:endParaRPr>
          </a:p>
        </p:txBody>
      </p:sp>
      <p:sp>
        <p:nvSpPr>
          <p:cNvPr id="13" name="Rectangle 22"/>
          <p:cNvSpPr>
            <a:spLocks noChangeArrowheads="1"/>
          </p:cNvSpPr>
          <p:nvPr/>
        </p:nvSpPr>
        <p:spPr bwMode="auto">
          <a:xfrm>
            <a:off x="6350197" y="6146113"/>
            <a:ext cx="487582" cy="14050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Tree>
    <p:extLst>
      <p:ext uri="{BB962C8B-B14F-4D97-AF65-F5344CB8AC3E}">
        <p14:creationId xmlns:p14="http://schemas.microsoft.com/office/powerpoint/2010/main" val="983562581"/>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529840" y="2810476"/>
            <a:ext cx="6717347" cy="3405890"/>
          </a:xfrm>
          <a:prstGeom prst="rect">
            <a:avLst/>
          </a:prstGeom>
        </p:spPr>
      </p:pic>
      <p:sp>
        <p:nvSpPr>
          <p:cNvPr id="46" name="Rectangle 13"/>
          <p:cNvSpPr>
            <a:spLocks noChangeArrowheads="1"/>
          </p:cNvSpPr>
          <p:nvPr/>
        </p:nvSpPr>
        <p:spPr bwMode="auto">
          <a:xfrm>
            <a:off x="469900" y="1716787"/>
            <a:ext cx="10611638" cy="1010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342900" indent="-342900">
              <a:buFont typeface="+mj-lt"/>
              <a:buAutoNum type="arabicPeriod" startAt="23"/>
            </a:pPr>
            <a:r>
              <a:rPr lang="en-US" altLang="en-US" sz="1292" dirty="0">
                <a:latin typeface="+mj-lt"/>
              </a:rPr>
              <a:t>Enter Another PO No. in the “</a:t>
            </a:r>
            <a:r>
              <a:rPr lang="en-US" altLang="en-US" sz="1292" dirty="0" err="1">
                <a:latin typeface="+mj-lt"/>
              </a:rPr>
              <a:t>Num</a:t>
            </a:r>
            <a:r>
              <a:rPr lang="en-US" altLang="en-US" sz="1292" dirty="0">
                <a:latin typeface="+mj-lt"/>
              </a:rPr>
              <a:t>” field of Purchase Order section.</a:t>
            </a:r>
          </a:p>
          <a:p>
            <a:pPr marL="342900" indent="-342900">
              <a:buFont typeface="+mj-lt"/>
              <a:buAutoNum type="arabicPeriod" startAt="23"/>
            </a:pPr>
            <a:r>
              <a:rPr lang="en-US" altLang="en-US" sz="1292" dirty="0">
                <a:latin typeface="+mj-lt"/>
              </a:rPr>
              <a:t>Click the “Find” button.</a:t>
            </a:r>
          </a:p>
          <a:p>
            <a:pPr marL="0" indent="0">
              <a:buNone/>
            </a:pPr>
            <a:r>
              <a:rPr lang="en-US" altLang="en-US" sz="1292" dirty="0">
                <a:latin typeface="+mj-lt"/>
              </a:rPr>
              <a:t>Repeat the steps on steps 5 to 7 to match the PO.</a:t>
            </a: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t>Create PO Invoice </a:t>
            </a:r>
            <a:r>
              <a:rPr lang="en-US" altLang="en-US" sz="1477" b="1" dirty="0">
                <a:latin typeface="+mj-lt"/>
              </a:rPr>
              <a:t>(12/12)</a:t>
            </a:r>
          </a:p>
        </p:txBody>
      </p:sp>
      <p:sp>
        <p:nvSpPr>
          <p:cNvPr id="8" name="AutoShape 18"/>
          <p:cNvSpPr>
            <a:spLocks noChangeArrowheads="1"/>
          </p:cNvSpPr>
          <p:nvPr/>
        </p:nvSpPr>
        <p:spPr bwMode="auto">
          <a:xfrm>
            <a:off x="2529840" y="4017380"/>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23</a:t>
            </a:r>
            <a:endParaRPr lang="en-AU" altLang="en-US" sz="1200" dirty="0">
              <a:solidFill>
                <a:schemeClr val="bg1"/>
              </a:solidFill>
            </a:endParaRPr>
          </a:p>
        </p:txBody>
      </p:sp>
      <p:sp>
        <p:nvSpPr>
          <p:cNvPr id="9" name="Rectangle 22"/>
          <p:cNvSpPr>
            <a:spLocks noChangeArrowheads="1"/>
          </p:cNvSpPr>
          <p:nvPr/>
        </p:nvSpPr>
        <p:spPr bwMode="auto">
          <a:xfrm>
            <a:off x="2937349" y="4106892"/>
            <a:ext cx="1116492" cy="17046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12" name="AutoShape 18"/>
          <p:cNvSpPr>
            <a:spLocks noChangeArrowheads="1"/>
          </p:cNvSpPr>
          <p:nvPr/>
        </p:nvSpPr>
        <p:spPr bwMode="auto">
          <a:xfrm>
            <a:off x="6201546" y="5348306"/>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24</a:t>
            </a:r>
            <a:endParaRPr lang="en-AU" altLang="en-US" sz="1200" dirty="0">
              <a:solidFill>
                <a:schemeClr val="bg1"/>
              </a:solidFill>
            </a:endParaRPr>
          </a:p>
        </p:txBody>
      </p:sp>
      <p:sp>
        <p:nvSpPr>
          <p:cNvPr id="13" name="Rectangle 22"/>
          <p:cNvSpPr>
            <a:spLocks noChangeArrowheads="1"/>
          </p:cNvSpPr>
          <p:nvPr/>
        </p:nvSpPr>
        <p:spPr bwMode="auto">
          <a:xfrm>
            <a:off x="6309557" y="5749873"/>
            <a:ext cx="477323" cy="22420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Tree>
    <p:extLst>
      <p:ext uri="{BB962C8B-B14F-4D97-AF65-F5344CB8AC3E}">
        <p14:creationId xmlns:p14="http://schemas.microsoft.com/office/powerpoint/2010/main" val="3854932295"/>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a:xfrm>
            <a:off x="469900" y="736688"/>
            <a:ext cx="8404469" cy="757255"/>
          </a:xfrm>
        </p:spPr>
        <p:txBody>
          <a:bodyPr/>
          <a:lstStyle/>
          <a:p>
            <a:endParaRPr lang="en-US" sz="1800" dirty="0"/>
          </a:p>
        </p:txBody>
      </p:sp>
      <p:sp>
        <p:nvSpPr>
          <p:cNvPr id="6" name="Title 5"/>
          <p:cNvSpPr>
            <a:spLocks noGrp="1"/>
          </p:cNvSpPr>
          <p:nvPr>
            <p:ph type="title"/>
          </p:nvPr>
        </p:nvSpPr>
        <p:spPr/>
        <p:txBody>
          <a:bodyPr/>
          <a:lstStyle/>
          <a:p>
            <a:endParaRPr lang="en-US" dirty="0"/>
          </a:p>
        </p:txBody>
      </p:sp>
      <p:sp>
        <p:nvSpPr>
          <p:cNvPr id="48" name="TextBox 47"/>
          <p:cNvSpPr txBox="1"/>
          <p:nvPr/>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33</a:t>
            </a:fld>
            <a:endParaRPr lang="en-US" sz="650" noProof="0" dirty="0">
              <a:solidFill>
                <a:schemeClr val="bg1"/>
              </a:solidFill>
            </a:endParaRPr>
          </a:p>
        </p:txBody>
      </p:sp>
      <p:sp>
        <p:nvSpPr>
          <p:cNvPr id="49" name="TextBox 9"/>
          <p:cNvSpPr txBox="1"/>
          <p:nvPr/>
        </p:nvSpPr>
        <p:spPr>
          <a:xfrm>
            <a:off x="6336000" y="6476999"/>
            <a:ext cx="4896560" cy="100027"/>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dirty="0">
                <a:solidFill>
                  <a:schemeClr val="bg1"/>
                </a:solidFill>
              </a:rPr>
              <a:t>Oracle</a:t>
            </a:r>
            <a:r>
              <a:rPr lang="en-US" sz="650" baseline="0" noProof="0" dirty="0">
                <a:solidFill>
                  <a:schemeClr val="bg1"/>
                </a:solidFill>
              </a:rPr>
              <a:t> EPM Implementation Proposal</a:t>
            </a:r>
            <a:endParaRPr lang="en-US" sz="650" noProof="0" dirty="0">
              <a:solidFill>
                <a:schemeClr val="bg1"/>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5361" y="0"/>
            <a:ext cx="10291357" cy="6858000"/>
          </a:xfrm>
          <a:prstGeom prst="rect">
            <a:avLst/>
          </a:prstGeom>
        </p:spPr>
      </p:pic>
      <p:sp>
        <p:nvSpPr>
          <p:cNvPr id="3" name="Rectangle 2"/>
          <p:cNvSpPr/>
          <p:nvPr/>
        </p:nvSpPr>
        <p:spPr bwMode="gray">
          <a:xfrm>
            <a:off x="0" y="0"/>
            <a:ext cx="2854960" cy="6858000"/>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 name="Title 5"/>
          <p:cNvSpPr txBox="1">
            <a:spLocks/>
          </p:cNvSpPr>
          <p:nvPr/>
        </p:nvSpPr>
        <p:spPr bwMode="gray">
          <a:xfrm>
            <a:off x="469901" y="1700213"/>
            <a:ext cx="1816100" cy="1592403"/>
          </a:xfrm>
          <a:prstGeom prst="rect">
            <a:avLst/>
          </a:prstGeom>
        </p:spPr>
        <p:txBody>
          <a:bodyPr vert="horz" lIns="0" tIns="0" rIns="0" bIns="0" rtlCol="0" anchor="b" anchorCtr="0">
            <a:noAutofit/>
          </a:bodyPr>
          <a:lstStyle>
            <a:lvl1pPr algn="l" defTabSz="1219170" rtl="0" eaLnBrk="1" latinLnBrk="0" hangingPunct="1">
              <a:spcBef>
                <a:spcPct val="0"/>
              </a:spcBef>
              <a:buNone/>
              <a:defRPr sz="2000" kern="1200" baseline="0">
                <a:solidFill>
                  <a:schemeClr val="tx1"/>
                </a:solidFill>
                <a:latin typeface="+mj-lt"/>
                <a:ea typeface="+mj-ea"/>
                <a:cs typeface="+mj-cs"/>
              </a:defRPr>
            </a:lvl1pPr>
          </a:lstStyle>
          <a:p>
            <a:pPr>
              <a:lnSpc>
                <a:spcPct val="95000"/>
              </a:lnSpc>
            </a:pPr>
            <a:r>
              <a:rPr lang="en-US" sz="3850" b="1" dirty="0">
                <a:solidFill>
                  <a:schemeClr val="bg1"/>
                </a:solidFill>
                <a:ea typeface="Open Sans" panose="020B0606030504020204" pitchFamily="34" charset="0"/>
                <a:cs typeface="Open Sans" panose="020B0606030504020204" pitchFamily="34" charset="0"/>
              </a:rPr>
              <a:t>Q&amp;A</a:t>
            </a:r>
          </a:p>
        </p:txBody>
      </p:sp>
    </p:spTree>
    <p:extLst>
      <p:ext uri="{BB962C8B-B14F-4D97-AF65-F5344CB8AC3E}">
        <p14:creationId xmlns:p14="http://schemas.microsoft.com/office/powerpoint/2010/main" val="3198953166"/>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noAutofit/>
          </a:bodyPr>
          <a:lstStyle/>
          <a:p>
            <a:r>
              <a:rPr lang="en-US" dirty="0"/>
              <a:t>About Deloitte Global </a:t>
            </a:r>
            <a:br>
              <a:rPr lang="en-US" dirty="0"/>
            </a:br>
            <a:r>
              <a:rPr lang="en-US" dirty="0"/>
              <a:t>Deloitte refers to one or more of Deloitte Touche Tohmatsu Limited, a UK private company limited by guarantee (“DTTL”), its network of member firms, and their related entities.  DTTL and each of its member firms are legally separate and independent entities.  DTTL (also referred to as “Deloitte Global”) does not provide services to clients.  Please see </a:t>
            </a:r>
            <a:r>
              <a:rPr lang="en-US" u="sng" dirty="0">
                <a:hlinkClick r:id="rId3"/>
              </a:rPr>
              <a:t>www.deloitte.com/about</a:t>
            </a:r>
            <a:r>
              <a:rPr lang="en-US" dirty="0"/>
              <a:t> to learn more about our global network of member firms. </a:t>
            </a:r>
          </a:p>
          <a:p>
            <a:r>
              <a:rPr lang="en-US" dirty="0"/>
              <a:t>Deloitte provides audit &amp; assurance, consulting, financial advisory, risk advisory, tax and related services to public and private clients spanning multiple industries. Deloitte serves over 80 percent of the Fortune Global 500® companies through a globally connected network of member firms in more than 150 countries and territories bringing world-class capabilities, insights, and high-quality service to address clients’ most complex business challenges. To learn more about how Deloitte’s approximately 286,000 professionals make an impact that matters, please connect with us on </a:t>
            </a:r>
            <a:r>
              <a:rPr lang="en-US" u="sng" dirty="0">
                <a:hlinkClick r:id="rId4"/>
              </a:rPr>
              <a:t>Facebook</a:t>
            </a:r>
            <a:r>
              <a:rPr lang="en-US" dirty="0"/>
              <a:t>, </a:t>
            </a:r>
            <a:r>
              <a:rPr lang="en-US" u="sng" dirty="0">
                <a:hlinkClick r:id="rId5"/>
              </a:rPr>
              <a:t>LinkedIn</a:t>
            </a:r>
            <a:r>
              <a:rPr lang="en-US" dirty="0"/>
              <a:t>, or </a:t>
            </a:r>
            <a:r>
              <a:rPr lang="en-US" u="sng" dirty="0">
                <a:hlinkClick r:id="rId6"/>
              </a:rPr>
              <a:t>Twitter</a:t>
            </a:r>
            <a:r>
              <a:rPr lang="en-US" dirty="0"/>
              <a:t>.</a:t>
            </a:r>
          </a:p>
          <a:p>
            <a:r>
              <a:rPr lang="en-US" dirty="0"/>
              <a:t>About Deloitte China</a:t>
            </a:r>
            <a:br>
              <a:rPr lang="en-US" dirty="0"/>
            </a:br>
            <a:r>
              <a:rPr lang="en-US" dirty="0"/>
              <a:t>The Deloitte brand first came to China in 1917 when a Deloitte office was opened in Shanghai. Now the Deloitte China network of firms, backed by the global Deloitte network, deliver a full range of audit &amp; assurance, consulting, financial advisory, risk advisory and tax services to local, multinational and growth enterprise clients in China. We have considerable experience in China and have been a significant contributor to the development of China's accounting standards, taxation system and local professional accountants. To learn more about how Deloitte makes an impact that matters in the China marketplace, please connect with our Deloitte China social media platforms via </a:t>
            </a:r>
            <a:r>
              <a:rPr lang="en-US" dirty="0">
                <a:hlinkClick r:id="rId7"/>
              </a:rPr>
              <a:t>www2.deloitte.com/cn/en/social-media</a:t>
            </a:r>
            <a:r>
              <a:rPr lang="en-US" dirty="0"/>
              <a:t>.</a:t>
            </a:r>
          </a:p>
          <a:p>
            <a:r>
              <a:rPr lang="en-US" dirty="0"/>
              <a:t>This communication contains general information only, and none of Deloitte Touche Tohmatsu Limited, its member firms, or their related entities (collectively the “Deloitte Network”) is by means of this communication, rendering professional advice or services. Before making any decision or taking any action that may affect your finances or your business, you should consult a qualified professional adviser. No entity in the Deloitte Network shall be responsible for any loss whatsoever sustained by any person who relies on this communication.</a:t>
            </a:r>
          </a:p>
          <a:p>
            <a:r>
              <a:rPr lang="fr-FR" dirty="0"/>
              <a:t>© 2020. For information, contact Deloitte China.</a:t>
            </a:r>
          </a:p>
        </p:txBody>
      </p:sp>
    </p:spTree>
    <p:extLst>
      <p:ext uri="{BB962C8B-B14F-4D97-AF65-F5344CB8AC3E}">
        <p14:creationId xmlns:p14="http://schemas.microsoft.com/office/powerpoint/2010/main" val="1104222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910146" y="1381870"/>
            <a:ext cx="5253472" cy="4770720"/>
          </a:xfrm>
          <a:prstGeom prst="rect">
            <a:avLst/>
          </a:prstGeom>
        </p:spPr>
      </p:pic>
      <p:sp>
        <p:nvSpPr>
          <p:cNvPr id="3" name="Title 2"/>
          <p:cNvSpPr>
            <a:spLocks noGrp="1"/>
          </p:cNvSpPr>
          <p:nvPr>
            <p:ph type="title"/>
          </p:nvPr>
        </p:nvSpPr>
        <p:spPr/>
        <p:txBody>
          <a:bodyPr/>
          <a:lstStyle/>
          <a:p>
            <a:r>
              <a:rPr lang="en-US" dirty="0"/>
              <a:t>Create Invoice</a:t>
            </a:r>
          </a:p>
        </p:txBody>
      </p:sp>
      <p:sp>
        <p:nvSpPr>
          <p:cNvPr id="45" name="Rectangle 3"/>
          <p:cNvSpPr>
            <a:spLocks noGrp="1" noChangeArrowheads="1"/>
          </p:cNvSpPr>
          <p:nvPr>
            <p:ph type="body" idx="1"/>
          </p:nvPr>
        </p:nvSpPr>
        <p:spPr>
          <a:xfrm>
            <a:off x="469900" y="1189249"/>
            <a:ext cx="7597140" cy="527538"/>
          </a:xfrm>
        </p:spPr>
        <p:txBody>
          <a:bodyPr/>
          <a:lstStyle/>
          <a:p>
            <a:r>
              <a:rPr lang="en-US" altLang="en-US" sz="1477" b="1" dirty="0">
                <a:latin typeface="+mj-lt"/>
              </a:rPr>
              <a:t>Create Invoice Batch (1/2)</a:t>
            </a:r>
          </a:p>
        </p:txBody>
      </p:sp>
      <p:sp>
        <p:nvSpPr>
          <p:cNvPr id="46" name="Rectangle 13"/>
          <p:cNvSpPr>
            <a:spLocks noChangeArrowheads="1"/>
          </p:cNvSpPr>
          <p:nvPr/>
        </p:nvSpPr>
        <p:spPr bwMode="auto">
          <a:xfrm>
            <a:off x="469900" y="1612746"/>
            <a:ext cx="5440246" cy="25087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0" indent="0">
              <a:buNone/>
            </a:pPr>
            <a:r>
              <a:rPr lang="en-US" altLang="en-US" sz="1292" dirty="0">
                <a:latin typeface="+mj-lt"/>
              </a:rPr>
              <a:t>New fields will be available for entering Project, Task, Expenditure Type or Revenue Event </a:t>
            </a:r>
            <a:r>
              <a:rPr lang="en-US" altLang="zh-TW" sz="1292" dirty="0">
                <a:latin typeface="+mj-lt"/>
              </a:rPr>
              <a:t>Type when entering project related invoice lines.</a:t>
            </a:r>
            <a:endParaRPr lang="en-US" altLang="en-US" sz="1292" dirty="0">
              <a:latin typeface="+mj-lt"/>
            </a:endParaRPr>
          </a:p>
          <a:p>
            <a:pPr marL="0" indent="0" eaLnBrk="1" hangingPunct="1">
              <a:buNone/>
            </a:pPr>
            <a:endParaRPr lang="en-US" altLang="en-US" sz="1292" b="1" u="sng" dirty="0">
              <a:latin typeface="+mj-lt"/>
            </a:endParaRPr>
          </a:p>
          <a:p>
            <a:pPr marL="0" indent="0" eaLnBrk="1" hangingPunct="1">
              <a:buNone/>
            </a:pPr>
            <a:r>
              <a:rPr lang="en-US" altLang="en-US" sz="1292" b="1" u="sng" dirty="0">
                <a:latin typeface="+mj-lt"/>
              </a:rPr>
              <a:t>Responsibility:</a:t>
            </a:r>
          </a:p>
          <a:p>
            <a:pPr marL="0" indent="0" fontAlgn="t">
              <a:buNone/>
            </a:pPr>
            <a:r>
              <a:rPr lang="en-US" sz="1292" dirty="0">
                <a:latin typeface="+mj-lt"/>
              </a:rPr>
              <a:t>TDC Payables Invoice Preparer</a:t>
            </a:r>
          </a:p>
          <a:p>
            <a:pPr marL="0" indent="0" fontAlgn="t">
              <a:buNone/>
            </a:pPr>
            <a:r>
              <a:rPr lang="en-US" altLang="en-US" sz="1292" dirty="0">
                <a:latin typeface="+mj-lt"/>
              </a:rPr>
              <a:t>TDC Payables Invoice Preparer (ES)</a:t>
            </a:r>
          </a:p>
          <a:p>
            <a:pPr marL="0" indent="0" fontAlgn="t">
              <a:buNone/>
            </a:pPr>
            <a:r>
              <a:rPr lang="en-US" altLang="en-US" sz="1292" dirty="0">
                <a:latin typeface="+mj-lt"/>
              </a:rPr>
              <a:t>TDC Payables Invoice Preparer (JBCC)</a:t>
            </a:r>
          </a:p>
          <a:p>
            <a:pPr marL="0" indent="0" fontAlgn="t">
              <a:buNone/>
            </a:pPr>
            <a:endParaRPr lang="en-US" altLang="en-US" sz="1292" dirty="0">
              <a:latin typeface="+mj-lt"/>
            </a:endParaRPr>
          </a:p>
          <a:p>
            <a:pPr marL="0" indent="0" fontAlgn="t">
              <a:buNone/>
            </a:pPr>
            <a:endParaRPr lang="en-US" altLang="en-US" sz="1292" dirty="0">
              <a:latin typeface="+mj-lt"/>
            </a:endParaRPr>
          </a:p>
          <a:p>
            <a:pPr marL="0" indent="0" fontAlgn="t">
              <a:buNone/>
            </a:pPr>
            <a:endParaRPr lang="en-US" altLang="en-US" sz="1292" dirty="0">
              <a:latin typeface="+mj-lt"/>
            </a:endParaRPr>
          </a:p>
          <a:p>
            <a:pPr eaLnBrk="1" hangingPunct="1">
              <a:buFont typeface="Wingdings" panose="05000000000000000000" pitchFamily="2" charset="2"/>
              <a:buAutoNum type="arabicPeriod"/>
            </a:pPr>
            <a:r>
              <a:rPr lang="en-US" altLang="en-US" sz="1292" dirty="0">
                <a:latin typeface="+mj-lt"/>
              </a:rPr>
              <a:t>Invoices &gt; Entry &gt; Invoice Batches</a:t>
            </a:r>
          </a:p>
        </p:txBody>
      </p:sp>
      <p:sp>
        <p:nvSpPr>
          <p:cNvPr id="48" name="Rectangle 22"/>
          <p:cNvSpPr>
            <a:spLocks noChangeArrowheads="1"/>
          </p:cNvSpPr>
          <p:nvPr/>
        </p:nvSpPr>
        <p:spPr bwMode="auto">
          <a:xfrm>
            <a:off x="6404102" y="2738733"/>
            <a:ext cx="1689949" cy="171736"/>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50" name="AutoShape 18"/>
          <p:cNvSpPr>
            <a:spLocks noChangeArrowheads="1"/>
          </p:cNvSpPr>
          <p:nvPr/>
        </p:nvSpPr>
        <p:spPr bwMode="auto">
          <a:xfrm>
            <a:off x="6228201" y="2653982"/>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AU" altLang="en-US" sz="1200" dirty="0">
                <a:solidFill>
                  <a:schemeClr val="bg1"/>
                </a:solidFill>
              </a:rPr>
              <a:t>1</a:t>
            </a:r>
          </a:p>
        </p:txBody>
      </p:sp>
    </p:spTree>
    <p:extLst>
      <p:ext uri="{BB962C8B-B14F-4D97-AF65-F5344CB8AC3E}">
        <p14:creationId xmlns:p14="http://schemas.microsoft.com/office/powerpoint/2010/main" val="423442898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tangle 13"/>
          <p:cNvSpPr>
            <a:spLocks noChangeArrowheads="1"/>
          </p:cNvSpPr>
          <p:nvPr/>
        </p:nvSpPr>
        <p:spPr bwMode="auto">
          <a:xfrm>
            <a:off x="469900" y="1645498"/>
            <a:ext cx="3975696" cy="1952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342900" indent="-342900">
              <a:buFont typeface="+mj-lt"/>
              <a:buAutoNum type="arabicPeriod" startAt="2"/>
            </a:pPr>
            <a:r>
              <a:rPr lang="en-US" altLang="en-US" sz="1292" dirty="0">
                <a:latin typeface="+mj-lt"/>
              </a:rPr>
              <a:t>Enter invoice batch name. </a:t>
            </a:r>
          </a:p>
          <a:p>
            <a:pPr marL="342900" indent="-342900">
              <a:buFont typeface="+mj-lt"/>
              <a:buAutoNum type="arabicPeriod" startAt="2"/>
            </a:pPr>
            <a:r>
              <a:rPr lang="en-US" altLang="en-US" sz="1292" dirty="0">
                <a:latin typeface="+mj-lt"/>
              </a:rPr>
              <a:t>Click “DFF”</a:t>
            </a:r>
          </a:p>
          <a:p>
            <a:pPr marL="342900" indent="-342900">
              <a:buFont typeface="+mj-lt"/>
              <a:buAutoNum type="arabicPeriod" startAt="2"/>
            </a:pPr>
            <a:r>
              <a:rPr lang="en-US" altLang="en-US" sz="1292" dirty="0">
                <a:latin typeface="+mj-lt"/>
              </a:rPr>
              <a:t>Select “F&amp;A Invoice Approver”</a:t>
            </a:r>
          </a:p>
          <a:p>
            <a:pPr marL="342900" indent="-342900">
              <a:buFont typeface="+mj-lt"/>
              <a:buAutoNum type="arabicPeriod" startAt="2"/>
            </a:pPr>
            <a:r>
              <a:rPr lang="en-US" altLang="en-US" sz="1292" dirty="0">
                <a:latin typeface="+mj-lt"/>
              </a:rPr>
              <a:t>C</a:t>
            </a:r>
            <a:r>
              <a:rPr lang="en-US" altLang="zh-CN" sz="1292" dirty="0">
                <a:latin typeface="+mj-lt"/>
              </a:rPr>
              <a:t>lick “OK”</a:t>
            </a:r>
            <a:endParaRPr lang="en-US" altLang="en-US" sz="1292" dirty="0">
              <a:latin typeface="+mj-lt"/>
            </a:endParaRPr>
          </a:p>
          <a:p>
            <a:pPr marL="342900" indent="-342900">
              <a:buFont typeface="+mj-lt"/>
              <a:buAutoNum type="arabicPeriod" startAt="2"/>
            </a:pPr>
            <a:r>
              <a:rPr lang="en-US" altLang="en-US" sz="1292" dirty="0">
                <a:latin typeface="+mj-lt"/>
              </a:rPr>
              <a:t>Click “Invoices” button to start entering invoices in this batch.</a:t>
            </a:r>
          </a:p>
          <a:p>
            <a:pPr marL="342900" indent="-342900">
              <a:buFont typeface="+mj-lt"/>
              <a:buAutoNum type="arabicPeriod" startAt="2"/>
            </a:pPr>
            <a:endParaRPr lang="en-US" altLang="en-US" sz="1292" dirty="0">
              <a:latin typeface="+mj-lt"/>
            </a:endParaRP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latin typeface="+mj-lt"/>
              </a:rPr>
              <a:t>Create Invoice Batch (2/2)</a:t>
            </a:r>
          </a:p>
        </p:txBody>
      </p:sp>
      <p:pic>
        <p:nvPicPr>
          <p:cNvPr id="6" name="Picture 5"/>
          <p:cNvPicPr>
            <a:picLocks noChangeAspect="1"/>
          </p:cNvPicPr>
          <p:nvPr/>
        </p:nvPicPr>
        <p:blipFill>
          <a:blip r:embed="rId2"/>
          <a:stretch>
            <a:fillRect/>
          </a:stretch>
        </p:blipFill>
        <p:spPr>
          <a:xfrm>
            <a:off x="4621497" y="1453018"/>
            <a:ext cx="6798144" cy="2772548"/>
          </a:xfrm>
          <a:prstGeom prst="rect">
            <a:avLst/>
          </a:prstGeom>
        </p:spPr>
      </p:pic>
      <p:sp>
        <p:nvSpPr>
          <p:cNvPr id="48" name="Rectangle 22"/>
          <p:cNvSpPr>
            <a:spLocks noChangeArrowheads="1"/>
          </p:cNvSpPr>
          <p:nvPr/>
        </p:nvSpPr>
        <p:spPr bwMode="auto">
          <a:xfrm>
            <a:off x="4903884" y="2057547"/>
            <a:ext cx="2187479" cy="22359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50" name="AutoShape 18"/>
          <p:cNvSpPr>
            <a:spLocks noChangeArrowheads="1"/>
          </p:cNvSpPr>
          <p:nvPr/>
        </p:nvSpPr>
        <p:spPr bwMode="auto">
          <a:xfrm>
            <a:off x="4445596" y="1998728"/>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AU" altLang="en-US" sz="1200" dirty="0">
                <a:solidFill>
                  <a:schemeClr val="bg1"/>
                </a:solidFill>
              </a:rPr>
              <a:t>2</a:t>
            </a:r>
          </a:p>
        </p:txBody>
      </p:sp>
      <p:sp>
        <p:nvSpPr>
          <p:cNvPr id="18" name="Rectangle 22"/>
          <p:cNvSpPr>
            <a:spLocks noChangeArrowheads="1"/>
          </p:cNvSpPr>
          <p:nvPr/>
        </p:nvSpPr>
        <p:spPr bwMode="auto">
          <a:xfrm>
            <a:off x="10745885" y="2057547"/>
            <a:ext cx="207716" cy="22359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19" name="AutoShape 18"/>
          <p:cNvSpPr>
            <a:spLocks noChangeArrowheads="1"/>
          </p:cNvSpPr>
          <p:nvPr/>
        </p:nvSpPr>
        <p:spPr bwMode="auto">
          <a:xfrm>
            <a:off x="10287596" y="1998728"/>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3</a:t>
            </a:r>
            <a:endParaRPr lang="en-AU" altLang="en-US" sz="1200" dirty="0">
              <a:solidFill>
                <a:schemeClr val="bg1"/>
              </a:solidFill>
            </a:endParaRPr>
          </a:p>
        </p:txBody>
      </p:sp>
      <p:pic>
        <p:nvPicPr>
          <p:cNvPr id="7" name="Picture 6"/>
          <p:cNvPicPr>
            <a:picLocks noChangeAspect="1"/>
          </p:cNvPicPr>
          <p:nvPr/>
        </p:nvPicPr>
        <p:blipFill>
          <a:blip r:embed="rId3"/>
          <a:stretch>
            <a:fillRect/>
          </a:stretch>
        </p:blipFill>
        <p:spPr>
          <a:xfrm>
            <a:off x="2997882" y="3189953"/>
            <a:ext cx="6805101" cy="2768177"/>
          </a:xfrm>
          <a:prstGeom prst="rect">
            <a:avLst/>
          </a:prstGeom>
        </p:spPr>
      </p:pic>
      <p:sp>
        <p:nvSpPr>
          <p:cNvPr id="21" name="Rectangle 22"/>
          <p:cNvSpPr>
            <a:spLocks noChangeArrowheads="1"/>
          </p:cNvSpPr>
          <p:nvPr/>
        </p:nvSpPr>
        <p:spPr bwMode="auto">
          <a:xfrm>
            <a:off x="3456170" y="4469015"/>
            <a:ext cx="2948786" cy="22359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22" name="AutoShape 18"/>
          <p:cNvSpPr>
            <a:spLocks noChangeArrowheads="1"/>
          </p:cNvSpPr>
          <p:nvPr/>
        </p:nvSpPr>
        <p:spPr bwMode="auto">
          <a:xfrm>
            <a:off x="3051125" y="4403422"/>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4</a:t>
            </a:r>
            <a:endParaRPr lang="en-AU" altLang="en-US" sz="1200" dirty="0">
              <a:solidFill>
                <a:schemeClr val="bg1"/>
              </a:solidFill>
            </a:endParaRPr>
          </a:p>
        </p:txBody>
      </p:sp>
      <p:sp>
        <p:nvSpPr>
          <p:cNvPr id="23" name="Rectangle 22"/>
          <p:cNvSpPr>
            <a:spLocks noChangeArrowheads="1"/>
          </p:cNvSpPr>
          <p:nvPr/>
        </p:nvSpPr>
        <p:spPr bwMode="auto">
          <a:xfrm>
            <a:off x="6136940" y="5042953"/>
            <a:ext cx="475836" cy="22359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24" name="AutoShape 18"/>
          <p:cNvSpPr>
            <a:spLocks noChangeArrowheads="1"/>
          </p:cNvSpPr>
          <p:nvPr/>
        </p:nvSpPr>
        <p:spPr bwMode="auto">
          <a:xfrm>
            <a:off x="5678651" y="4984134"/>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5</a:t>
            </a:r>
            <a:endParaRPr lang="en-AU" altLang="en-US" sz="1200" dirty="0">
              <a:solidFill>
                <a:schemeClr val="bg1"/>
              </a:solidFill>
            </a:endParaRPr>
          </a:p>
        </p:txBody>
      </p:sp>
      <p:sp>
        <p:nvSpPr>
          <p:cNvPr id="25" name="Rectangle 22"/>
          <p:cNvSpPr>
            <a:spLocks noChangeArrowheads="1"/>
          </p:cNvSpPr>
          <p:nvPr/>
        </p:nvSpPr>
        <p:spPr bwMode="auto">
          <a:xfrm>
            <a:off x="8145983" y="5475135"/>
            <a:ext cx="1445886" cy="36241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26" name="AutoShape 18"/>
          <p:cNvSpPr>
            <a:spLocks noChangeArrowheads="1"/>
          </p:cNvSpPr>
          <p:nvPr/>
        </p:nvSpPr>
        <p:spPr bwMode="auto">
          <a:xfrm>
            <a:off x="7744037" y="5528113"/>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a:solidFill>
                  <a:schemeClr val="bg1"/>
                </a:solidFill>
              </a:rPr>
              <a:t>6</a:t>
            </a:r>
            <a:endParaRPr lang="en-AU" altLang="en-US" sz="1200" dirty="0">
              <a:solidFill>
                <a:schemeClr val="bg1"/>
              </a:solidFill>
            </a:endParaRPr>
          </a:p>
        </p:txBody>
      </p:sp>
    </p:spTree>
    <p:extLst>
      <p:ext uri="{BB962C8B-B14F-4D97-AF65-F5344CB8AC3E}">
        <p14:creationId xmlns:p14="http://schemas.microsoft.com/office/powerpoint/2010/main" val="207014099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910146" y="1381870"/>
            <a:ext cx="5253472" cy="4770720"/>
          </a:xfrm>
          <a:prstGeom prst="rect">
            <a:avLst/>
          </a:prstGeom>
        </p:spPr>
      </p:pic>
      <p:sp>
        <p:nvSpPr>
          <p:cNvPr id="3" name="Title 2"/>
          <p:cNvSpPr>
            <a:spLocks noGrp="1"/>
          </p:cNvSpPr>
          <p:nvPr>
            <p:ph type="title"/>
          </p:nvPr>
        </p:nvSpPr>
        <p:spPr/>
        <p:txBody>
          <a:bodyPr/>
          <a:lstStyle/>
          <a:p>
            <a:r>
              <a:rPr lang="en-US" dirty="0"/>
              <a:t>Create Invoice</a:t>
            </a:r>
          </a:p>
        </p:txBody>
      </p:sp>
      <p:sp>
        <p:nvSpPr>
          <p:cNvPr id="45" name="Rectangle 3"/>
          <p:cNvSpPr>
            <a:spLocks noGrp="1" noChangeArrowheads="1"/>
          </p:cNvSpPr>
          <p:nvPr>
            <p:ph type="body" idx="1"/>
          </p:nvPr>
        </p:nvSpPr>
        <p:spPr>
          <a:xfrm>
            <a:off x="469900" y="1189249"/>
            <a:ext cx="7597140" cy="527538"/>
          </a:xfrm>
        </p:spPr>
        <p:txBody>
          <a:bodyPr/>
          <a:lstStyle/>
          <a:p>
            <a:r>
              <a:rPr lang="en-US" altLang="en-US" sz="1477" b="1" dirty="0">
                <a:latin typeface="+mj-lt"/>
              </a:rPr>
              <a:t>S</a:t>
            </a:r>
            <a:r>
              <a:rPr lang="en-US" altLang="zh-CN" sz="1477" b="1" dirty="0">
                <a:latin typeface="+mj-lt"/>
              </a:rPr>
              <a:t>earch</a:t>
            </a:r>
            <a:r>
              <a:rPr lang="en-US" altLang="en-US" sz="1477" b="1" dirty="0">
                <a:latin typeface="+mj-lt"/>
              </a:rPr>
              <a:t> Invoice Batch (1/2)</a:t>
            </a:r>
          </a:p>
        </p:txBody>
      </p:sp>
      <p:sp>
        <p:nvSpPr>
          <p:cNvPr id="46" name="Rectangle 13"/>
          <p:cNvSpPr>
            <a:spLocks noChangeArrowheads="1"/>
          </p:cNvSpPr>
          <p:nvPr/>
        </p:nvSpPr>
        <p:spPr bwMode="auto">
          <a:xfrm>
            <a:off x="469900" y="1612746"/>
            <a:ext cx="5440246" cy="25087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0" indent="0" eaLnBrk="1" hangingPunct="1">
              <a:buNone/>
            </a:pPr>
            <a:r>
              <a:rPr lang="en-US" altLang="en-US" sz="1292" b="1" u="sng" dirty="0">
                <a:latin typeface="+mj-lt"/>
              </a:rPr>
              <a:t>Responsibility:</a:t>
            </a:r>
          </a:p>
          <a:p>
            <a:pPr marL="0" indent="0" fontAlgn="t">
              <a:buNone/>
            </a:pPr>
            <a:r>
              <a:rPr lang="en-US" sz="1292" dirty="0">
                <a:latin typeface="+mj-lt"/>
              </a:rPr>
              <a:t>TDC Payables Invoice Preparer</a:t>
            </a:r>
          </a:p>
          <a:p>
            <a:pPr marL="0" indent="0" fontAlgn="t">
              <a:buNone/>
            </a:pPr>
            <a:r>
              <a:rPr lang="en-US" altLang="en-US" sz="1292" dirty="0">
                <a:latin typeface="+mj-lt"/>
              </a:rPr>
              <a:t>TDC Payables Invoice Preparer (ES)</a:t>
            </a:r>
          </a:p>
          <a:p>
            <a:pPr marL="0" indent="0" fontAlgn="t">
              <a:buNone/>
            </a:pPr>
            <a:r>
              <a:rPr lang="en-US" altLang="en-US" sz="1292" dirty="0">
                <a:latin typeface="+mj-lt"/>
              </a:rPr>
              <a:t>TDC Payables Invoice Preparer (JBCC)</a:t>
            </a:r>
          </a:p>
          <a:p>
            <a:pPr marL="0" indent="0" fontAlgn="t">
              <a:buNone/>
            </a:pPr>
            <a:endParaRPr lang="en-US" altLang="en-US" sz="1292" dirty="0">
              <a:latin typeface="+mj-lt"/>
            </a:endParaRPr>
          </a:p>
          <a:p>
            <a:pPr marL="0" indent="0" fontAlgn="t">
              <a:buNone/>
            </a:pPr>
            <a:endParaRPr lang="en-US" altLang="en-US" sz="1292" dirty="0">
              <a:latin typeface="+mj-lt"/>
            </a:endParaRPr>
          </a:p>
          <a:p>
            <a:pPr marL="0" indent="0" fontAlgn="t">
              <a:buNone/>
            </a:pPr>
            <a:endParaRPr lang="en-US" altLang="en-US" sz="1292" dirty="0">
              <a:latin typeface="+mj-lt"/>
            </a:endParaRPr>
          </a:p>
          <a:p>
            <a:pPr eaLnBrk="1" hangingPunct="1">
              <a:buFont typeface="Wingdings" panose="05000000000000000000" pitchFamily="2" charset="2"/>
              <a:buAutoNum type="arabicPeriod"/>
            </a:pPr>
            <a:r>
              <a:rPr lang="en-US" altLang="en-US" sz="1292" dirty="0">
                <a:latin typeface="+mj-lt"/>
              </a:rPr>
              <a:t>Invoices &gt; Entry &gt; Invoice Batches</a:t>
            </a:r>
          </a:p>
        </p:txBody>
      </p:sp>
      <p:sp>
        <p:nvSpPr>
          <p:cNvPr id="48" name="Rectangle 22"/>
          <p:cNvSpPr>
            <a:spLocks noChangeArrowheads="1"/>
          </p:cNvSpPr>
          <p:nvPr/>
        </p:nvSpPr>
        <p:spPr bwMode="auto">
          <a:xfrm>
            <a:off x="6404102" y="2738733"/>
            <a:ext cx="1689949" cy="171736"/>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50" name="AutoShape 18"/>
          <p:cNvSpPr>
            <a:spLocks noChangeArrowheads="1"/>
          </p:cNvSpPr>
          <p:nvPr/>
        </p:nvSpPr>
        <p:spPr bwMode="auto">
          <a:xfrm>
            <a:off x="6228201" y="2653982"/>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AU" altLang="en-US" sz="1200" dirty="0">
                <a:solidFill>
                  <a:schemeClr val="bg1"/>
                </a:solidFill>
              </a:rPr>
              <a:t>1</a:t>
            </a:r>
          </a:p>
        </p:txBody>
      </p:sp>
    </p:spTree>
    <p:extLst>
      <p:ext uri="{BB962C8B-B14F-4D97-AF65-F5344CB8AC3E}">
        <p14:creationId xmlns:p14="http://schemas.microsoft.com/office/powerpoint/2010/main" val="75920997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4621497" y="2098365"/>
            <a:ext cx="6780532" cy="2772548"/>
          </a:xfrm>
          <a:prstGeom prst="rect">
            <a:avLst/>
          </a:prstGeom>
        </p:spPr>
      </p:pic>
      <p:sp>
        <p:nvSpPr>
          <p:cNvPr id="46" name="Rectangle 13"/>
          <p:cNvSpPr>
            <a:spLocks noChangeArrowheads="1"/>
          </p:cNvSpPr>
          <p:nvPr/>
        </p:nvSpPr>
        <p:spPr bwMode="auto">
          <a:xfrm>
            <a:off x="469900" y="2606890"/>
            <a:ext cx="3975696" cy="13164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342900" indent="-342900">
              <a:buFont typeface="+mj-lt"/>
              <a:buAutoNum type="arabicPeriod" startAt="2"/>
            </a:pPr>
            <a:r>
              <a:rPr lang="en-US" altLang="en-US" sz="1292" dirty="0">
                <a:latin typeface="+mj-lt"/>
              </a:rPr>
              <a:t>Press key “F11”</a:t>
            </a:r>
          </a:p>
          <a:p>
            <a:pPr marL="342900" indent="-342900">
              <a:buFont typeface="+mj-lt"/>
              <a:buAutoNum type="arabicPeriod" startAt="2"/>
            </a:pPr>
            <a:r>
              <a:rPr lang="en-US" altLang="en-US" sz="1292" dirty="0">
                <a:latin typeface="+mj-lt"/>
              </a:rPr>
              <a:t>Enter field value in “Batch Name” field for record searching. (Note: wild card character is “%”, e.g. UAT%)</a:t>
            </a:r>
          </a:p>
          <a:p>
            <a:pPr marL="342900" indent="-342900">
              <a:buFont typeface="+mj-lt"/>
              <a:buAutoNum type="arabicPeriod" startAt="2"/>
            </a:pPr>
            <a:r>
              <a:rPr lang="en-US" altLang="en-US" sz="1292" dirty="0">
                <a:latin typeface="+mj-lt"/>
              </a:rPr>
              <a:t>Press key “Ctrl” + “F11”</a:t>
            </a:r>
          </a:p>
          <a:p>
            <a:pPr marL="342900" indent="-342900">
              <a:buFont typeface="+mj-lt"/>
              <a:buAutoNum type="arabicPeriod" startAt="2"/>
            </a:pPr>
            <a:endParaRPr lang="en-US" altLang="en-US" sz="1292" dirty="0">
              <a:latin typeface="+mj-lt"/>
            </a:endParaRPr>
          </a:p>
        </p:txBody>
      </p:sp>
      <p:sp>
        <p:nvSpPr>
          <p:cNvPr id="16" name="Title 2"/>
          <p:cNvSpPr>
            <a:spLocks noGrp="1"/>
          </p:cNvSpPr>
          <p:nvPr>
            <p:ph type="title"/>
          </p:nvPr>
        </p:nvSpPr>
        <p:spPr>
          <a:xfrm>
            <a:off x="469900" y="402587"/>
            <a:ext cx="11252200" cy="334102"/>
          </a:xfrm>
        </p:spPr>
        <p:txBody>
          <a:bodyPr/>
          <a:lstStyle/>
          <a:p>
            <a:r>
              <a:rPr lang="en-US" dirty="0"/>
              <a:t>Create Invoice</a:t>
            </a:r>
          </a:p>
        </p:txBody>
      </p:sp>
      <p:sp>
        <p:nvSpPr>
          <p:cNvPr id="17" name="Rectangle 3"/>
          <p:cNvSpPr>
            <a:spLocks noGrp="1" noChangeArrowheads="1"/>
          </p:cNvSpPr>
          <p:nvPr>
            <p:ph type="body" idx="1"/>
          </p:nvPr>
        </p:nvSpPr>
        <p:spPr>
          <a:xfrm>
            <a:off x="469900" y="1189249"/>
            <a:ext cx="7597140" cy="527538"/>
          </a:xfrm>
        </p:spPr>
        <p:txBody>
          <a:bodyPr/>
          <a:lstStyle/>
          <a:p>
            <a:r>
              <a:rPr lang="en-US" altLang="en-US" sz="1477" b="1" dirty="0">
                <a:latin typeface="+mj-lt"/>
              </a:rPr>
              <a:t>Search Invoice Batch (2/2)</a:t>
            </a:r>
          </a:p>
        </p:txBody>
      </p:sp>
      <p:sp>
        <p:nvSpPr>
          <p:cNvPr id="48" name="Rectangle 22"/>
          <p:cNvSpPr>
            <a:spLocks noChangeArrowheads="1"/>
          </p:cNvSpPr>
          <p:nvPr/>
        </p:nvSpPr>
        <p:spPr bwMode="auto">
          <a:xfrm>
            <a:off x="4903884" y="2702894"/>
            <a:ext cx="2187479" cy="223597"/>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50" name="AutoShape 18"/>
          <p:cNvSpPr>
            <a:spLocks noChangeArrowheads="1"/>
          </p:cNvSpPr>
          <p:nvPr/>
        </p:nvSpPr>
        <p:spPr bwMode="auto">
          <a:xfrm>
            <a:off x="4445596" y="2644075"/>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US" altLang="zh-CN" sz="1200" dirty="0" smtClean="0">
                <a:solidFill>
                  <a:schemeClr val="bg1"/>
                </a:solidFill>
              </a:rPr>
              <a:t>3</a:t>
            </a:r>
            <a:endParaRPr lang="en-AU" altLang="en-US" sz="1200" dirty="0">
              <a:solidFill>
                <a:schemeClr val="bg1"/>
              </a:solidFill>
            </a:endParaRPr>
          </a:p>
        </p:txBody>
      </p:sp>
    </p:spTree>
    <p:extLst>
      <p:ext uri="{BB962C8B-B14F-4D97-AF65-F5344CB8AC3E}">
        <p14:creationId xmlns:p14="http://schemas.microsoft.com/office/powerpoint/2010/main" val="210158941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Create Invoice</a:t>
            </a:r>
          </a:p>
        </p:txBody>
      </p:sp>
      <p:sp>
        <p:nvSpPr>
          <p:cNvPr id="3" name="Title 5"/>
          <p:cNvSpPr txBox="1">
            <a:spLocks/>
          </p:cNvSpPr>
          <p:nvPr/>
        </p:nvSpPr>
        <p:spPr bwMode="gray">
          <a:xfrm>
            <a:off x="469900" y="3292616"/>
            <a:ext cx="10418233" cy="714463"/>
          </a:xfrm>
          <a:prstGeom prst="rect">
            <a:avLst/>
          </a:prstGeom>
        </p:spPr>
        <p:txBody>
          <a:bodyPr vert="horz" lIns="0" tIns="0" rIns="0" bIns="0" rtlCol="0" anchor="b" anchorCtr="0">
            <a:noAutofit/>
          </a:bodyPr>
          <a:lstStyle>
            <a:lvl1pPr algn="l" defTabSz="1219170" rtl="0" eaLnBrk="1" latinLnBrk="0" hangingPunct="1">
              <a:lnSpc>
                <a:spcPct val="95000"/>
              </a:lnSpc>
              <a:spcBef>
                <a:spcPct val="0"/>
              </a:spcBef>
              <a:buNone/>
              <a:defRPr sz="3850" b="1" kern="1200" baseline="0">
                <a:solidFill>
                  <a:schemeClr val="bg1"/>
                </a:solidFill>
                <a:latin typeface="+mj-lt"/>
                <a:ea typeface="Open Sans" panose="020B0606030504020204" pitchFamily="34" charset="0"/>
                <a:cs typeface="Open Sans" panose="020B0606030504020204" pitchFamily="34" charset="0"/>
              </a:defRPr>
            </a:lvl1pPr>
          </a:lstStyle>
          <a:p>
            <a:r>
              <a:rPr lang="en-US" b="0" dirty="0"/>
              <a:t>Create D</a:t>
            </a:r>
            <a:r>
              <a:rPr lang="en-US" altLang="zh-CN" b="0" dirty="0"/>
              <a:t>irect Invoice</a:t>
            </a:r>
            <a:endParaRPr lang="en-US" b="0" dirty="0"/>
          </a:p>
        </p:txBody>
      </p:sp>
    </p:spTree>
    <p:extLst>
      <p:ext uri="{BB962C8B-B14F-4D97-AF65-F5344CB8AC3E}">
        <p14:creationId xmlns:p14="http://schemas.microsoft.com/office/powerpoint/2010/main" val="409001648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754029" y="1387703"/>
            <a:ext cx="5253472" cy="4770720"/>
          </a:xfrm>
          <a:prstGeom prst="rect">
            <a:avLst/>
          </a:prstGeom>
        </p:spPr>
      </p:pic>
      <p:sp>
        <p:nvSpPr>
          <p:cNvPr id="3" name="Title 2"/>
          <p:cNvSpPr>
            <a:spLocks noGrp="1"/>
          </p:cNvSpPr>
          <p:nvPr>
            <p:ph type="title"/>
          </p:nvPr>
        </p:nvSpPr>
        <p:spPr/>
        <p:txBody>
          <a:bodyPr/>
          <a:lstStyle/>
          <a:p>
            <a:r>
              <a:rPr lang="en-US" dirty="0"/>
              <a:t>Create Invoice</a:t>
            </a:r>
          </a:p>
        </p:txBody>
      </p:sp>
      <p:sp>
        <p:nvSpPr>
          <p:cNvPr id="45" name="Rectangle 3"/>
          <p:cNvSpPr>
            <a:spLocks noGrp="1" noChangeArrowheads="1"/>
          </p:cNvSpPr>
          <p:nvPr>
            <p:ph type="body" idx="1"/>
          </p:nvPr>
        </p:nvSpPr>
        <p:spPr>
          <a:xfrm>
            <a:off x="469900" y="1189249"/>
            <a:ext cx="7597140" cy="527538"/>
          </a:xfrm>
        </p:spPr>
        <p:txBody>
          <a:bodyPr/>
          <a:lstStyle/>
          <a:p>
            <a:r>
              <a:rPr lang="en-US" altLang="en-US" sz="1477" b="1" dirty="0">
                <a:latin typeface="+mj-lt"/>
              </a:rPr>
              <a:t>Create Direct Invoice (1/11)</a:t>
            </a:r>
          </a:p>
        </p:txBody>
      </p:sp>
      <p:sp>
        <p:nvSpPr>
          <p:cNvPr id="46" name="Rectangle 13"/>
          <p:cNvSpPr>
            <a:spLocks noChangeArrowheads="1"/>
          </p:cNvSpPr>
          <p:nvPr/>
        </p:nvSpPr>
        <p:spPr bwMode="auto">
          <a:xfrm>
            <a:off x="469900" y="1612746"/>
            <a:ext cx="5440246" cy="25087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2203" rIns="42203"/>
          <a:lstStyle>
            <a:lvl1pPr marL="266700" indent="-266700">
              <a:lnSpc>
                <a:spcPct val="104000"/>
              </a:lnSpc>
              <a:spcBef>
                <a:spcPct val="20000"/>
              </a:spcBef>
              <a:buClr>
                <a:schemeClr val="accent1"/>
              </a:buClr>
              <a:buSzPct val="120000"/>
              <a:buFont typeface="Wingdings" panose="05000000000000000000" pitchFamily="2" charset="2"/>
              <a:buChar char="§"/>
              <a:defRPr sz="1400">
                <a:solidFill>
                  <a:schemeClr val="tx1"/>
                </a:solidFill>
                <a:latin typeface="Arial" panose="020B0604020202020204" pitchFamily="34" charset="0"/>
                <a:cs typeface="Arial" panose="020B0604020202020204" pitchFamily="34" charset="0"/>
              </a:defRPr>
            </a:lvl1pPr>
            <a:lvl2pPr marL="506413"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2pPr>
            <a:lvl3pPr marL="8032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3pPr>
            <a:lvl4pPr marL="1100138" indent="-228600">
              <a:lnSpc>
                <a:spcPct val="104000"/>
              </a:lnSpc>
              <a:spcBef>
                <a:spcPct val="20000"/>
              </a:spcBef>
              <a:buClr>
                <a:schemeClr val="accent1"/>
              </a:buClr>
              <a:buSzPct val="120000"/>
              <a:buFont typeface="SimSun" panose="02010600030101010101" pitchFamily="2" charset="-122"/>
              <a:buChar char="-"/>
              <a:defRPr sz="1200">
                <a:solidFill>
                  <a:schemeClr val="tx1"/>
                </a:solidFill>
                <a:latin typeface="Arial" panose="020B0604020202020204" pitchFamily="34" charset="0"/>
                <a:cs typeface="Arial" panose="020B0604020202020204" pitchFamily="34" charset="0"/>
              </a:defRPr>
            </a:lvl4pPr>
            <a:lvl5pPr marL="1463675" indent="-228600">
              <a:lnSpc>
                <a:spcPct val="104000"/>
              </a:lnSpc>
              <a:spcBef>
                <a:spcPct val="20000"/>
              </a:spcBef>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5pPr>
            <a:lvl6pPr marL="19208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6pPr>
            <a:lvl7pPr marL="23780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7pPr>
            <a:lvl8pPr marL="28352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8pPr>
            <a:lvl9pPr marL="3292475" indent="-228600" fontAlgn="base">
              <a:lnSpc>
                <a:spcPct val="104000"/>
              </a:lnSpc>
              <a:spcBef>
                <a:spcPct val="20000"/>
              </a:spcBef>
              <a:spcAft>
                <a:spcPct val="0"/>
              </a:spcAft>
              <a:buClr>
                <a:schemeClr val="accent1"/>
              </a:buClr>
              <a:buSzPct val="120000"/>
              <a:buFont typeface="Wingdings" panose="05000000000000000000" pitchFamily="2" charset="2"/>
              <a:buChar char="§"/>
              <a:defRPr sz="1200">
                <a:solidFill>
                  <a:schemeClr val="tx1"/>
                </a:solidFill>
                <a:latin typeface="Arial" panose="020B0604020202020204" pitchFamily="34" charset="0"/>
                <a:cs typeface="Arial" panose="020B0604020202020204" pitchFamily="34" charset="0"/>
              </a:defRPr>
            </a:lvl9pPr>
          </a:lstStyle>
          <a:p>
            <a:pPr marL="0" indent="0" eaLnBrk="1" hangingPunct="1">
              <a:buNone/>
            </a:pPr>
            <a:r>
              <a:rPr lang="en-US" altLang="en-US" sz="1292" b="1" u="sng" dirty="0">
                <a:latin typeface="+mj-lt"/>
              </a:rPr>
              <a:t>Responsibility:</a:t>
            </a:r>
          </a:p>
          <a:p>
            <a:pPr marL="0" indent="0" fontAlgn="t">
              <a:buNone/>
            </a:pPr>
            <a:r>
              <a:rPr lang="en-US" sz="1292" dirty="0">
                <a:latin typeface="+mj-lt"/>
              </a:rPr>
              <a:t>TDC Payables Invoice Preparer</a:t>
            </a:r>
          </a:p>
          <a:p>
            <a:pPr marL="0" indent="0" fontAlgn="t">
              <a:buNone/>
            </a:pPr>
            <a:r>
              <a:rPr lang="en-US" altLang="en-US" sz="1292" dirty="0">
                <a:latin typeface="+mj-lt"/>
              </a:rPr>
              <a:t>TDC Payables Invoice Preparer (ES)</a:t>
            </a:r>
          </a:p>
          <a:p>
            <a:pPr marL="0" indent="0" fontAlgn="t">
              <a:buNone/>
            </a:pPr>
            <a:r>
              <a:rPr lang="en-US" altLang="en-US" sz="1292" dirty="0">
                <a:latin typeface="+mj-lt"/>
              </a:rPr>
              <a:t>TDC Payables Invoice Preparer (JBCC)</a:t>
            </a:r>
          </a:p>
          <a:p>
            <a:pPr marL="0" indent="0" fontAlgn="t">
              <a:buNone/>
            </a:pPr>
            <a:endParaRPr lang="en-US" altLang="en-US" sz="1292" dirty="0">
              <a:latin typeface="+mj-lt"/>
            </a:endParaRPr>
          </a:p>
          <a:p>
            <a:pPr marL="0" indent="0" fontAlgn="t">
              <a:buNone/>
            </a:pPr>
            <a:endParaRPr lang="en-US" altLang="en-US" sz="1292" dirty="0">
              <a:latin typeface="+mj-lt"/>
            </a:endParaRPr>
          </a:p>
          <a:p>
            <a:pPr marL="0" indent="0" fontAlgn="t">
              <a:buNone/>
            </a:pPr>
            <a:endParaRPr lang="en-US" altLang="en-US" sz="1292" dirty="0">
              <a:latin typeface="+mj-lt"/>
            </a:endParaRPr>
          </a:p>
          <a:p>
            <a:pPr eaLnBrk="1" hangingPunct="1">
              <a:buFont typeface="Wingdings" panose="05000000000000000000" pitchFamily="2" charset="2"/>
              <a:buAutoNum type="arabicPeriod"/>
            </a:pPr>
            <a:r>
              <a:rPr lang="en-US" altLang="en-US" sz="1292" dirty="0">
                <a:latin typeface="+mj-lt"/>
              </a:rPr>
              <a:t>Invoices &gt; Entry &gt; Invoice Batches</a:t>
            </a:r>
          </a:p>
        </p:txBody>
      </p:sp>
      <p:sp>
        <p:nvSpPr>
          <p:cNvPr id="48" name="Rectangle 22"/>
          <p:cNvSpPr>
            <a:spLocks noChangeArrowheads="1"/>
          </p:cNvSpPr>
          <p:nvPr/>
        </p:nvSpPr>
        <p:spPr bwMode="auto">
          <a:xfrm>
            <a:off x="6404102" y="2738733"/>
            <a:ext cx="1689949" cy="171736"/>
          </a:xfrm>
          <a:prstGeom prst="rect">
            <a:avLst/>
          </a:prstGeom>
          <a:noFill/>
          <a:ln w="19050" algn="ctr">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GB" sz="1754"/>
          </a:p>
        </p:txBody>
      </p:sp>
      <p:sp>
        <p:nvSpPr>
          <p:cNvPr id="50" name="AutoShape 18"/>
          <p:cNvSpPr>
            <a:spLocks noChangeArrowheads="1"/>
          </p:cNvSpPr>
          <p:nvPr/>
        </p:nvSpPr>
        <p:spPr bwMode="auto">
          <a:xfrm>
            <a:off x="6228201" y="2653982"/>
            <a:ext cx="351802" cy="341237"/>
          </a:xfrm>
          <a:prstGeom prst="star8">
            <a:avLst/>
          </a:prstGeom>
          <a:solidFill>
            <a:srgbClr val="FFCD00"/>
          </a:solidFill>
          <a:ln w="28575" algn="ctr">
            <a:solidFill>
              <a:srgbClr val="FFFF00"/>
            </a:solidFill>
            <a:miter lim="800000"/>
            <a:headEnd/>
            <a:tailEnd/>
          </a:ln>
          <a:effectLst/>
          <a:extLst/>
        </p:spPr>
        <p:txBody>
          <a:bodyPr wrap="none" anchor="ctr"/>
          <a:lstStyle/>
          <a:p>
            <a:pPr algn="ctr"/>
            <a:r>
              <a:rPr lang="en-AU" altLang="en-US" sz="1200" dirty="0">
                <a:solidFill>
                  <a:schemeClr val="bg1"/>
                </a:solidFill>
              </a:rPr>
              <a:t>1</a:t>
            </a:r>
          </a:p>
        </p:txBody>
      </p:sp>
    </p:spTree>
    <p:extLst>
      <p:ext uri="{BB962C8B-B14F-4D97-AF65-F5344CB8AC3E}">
        <p14:creationId xmlns:p14="http://schemas.microsoft.com/office/powerpoint/2010/main" val="1436945342"/>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loitte_US_Onscreen">
  <a:themeElements>
    <a:clrScheme name="Deloitte new">
      <a:dk1>
        <a:sysClr val="windowText" lastClr="000000"/>
      </a:dk1>
      <a:lt1>
        <a:sysClr val="window" lastClr="FFFFFF"/>
      </a:lt1>
      <a:dk2>
        <a:srgbClr val="53565A"/>
      </a:dk2>
      <a:lt2>
        <a:srgbClr val="D0D0CE"/>
      </a:lt2>
      <a:accent1>
        <a:srgbClr val="86BC25"/>
      </a:accent1>
      <a:accent2>
        <a:srgbClr val="046A38"/>
      </a:accent2>
      <a:accent3>
        <a:srgbClr val="00A3E0"/>
      </a:accent3>
      <a:accent4>
        <a:srgbClr val="012169"/>
      </a:accent4>
      <a:accent5>
        <a:srgbClr val="0097A9"/>
      </a:accent5>
      <a:accent6>
        <a:srgbClr val="75787B"/>
      </a:accent6>
      <a:hlink>
        <a:srgbClr val="00A3E0"/>
      </a:hlink>
      <a:folHlink>
        <a:srgbClr val="53565A"/>
      </a:folHlink>
    </a:clrScheme>
    <a:fontScheme name="Deloitte">
      <a:majorFont>
        <a:latin typeface="Verdana"/>
        <a:ea typeface="华文细黑"/>
        <a:cs typeface=""/>
      </a:majorFont>
      <a:minorFont>
        <a:latin typeface="Verdana"/>
        <a:ea typeface="华文细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160615_Deloitte_16_9_Onscreen Template_EN.potx" id="{89F60C92-FF67-4319-9100-952958D9856A}" vid="{57086770-AB25-4228-BF44-3DBE5353DD5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Deloitte_16_9_Onscreen Template_EN</Template>
  <TotalTime>11318</TotalTime>
  <Words>1765</Words>
  <Application>Microsoft Office PowerPoint</Application>
  <PresentationFormat>Widescreen</PresentationFormat>
  <Paragraphs>253</Paragraphs>
  <Slides>34</Slides>
  <Notes>3</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34</vt:i4>
      </vt:variant>
    </vt:vector>
  </HeadingPairs>
  <TitlesOfParts>
    <vt:vector size="42" baseType="lpstr">
      <vt:lpstr>Open Sans</vt:lpstr>
      <vt:lpstr>华文细黑</vt:lpstr>
      <vt:lpstr>Arial</vt:lpstr>
      <vt:lpstr>Verdana</vt:lpstr>
      <vt:lpstr>Wingdings</vt:lpstr>
      <vt:lpstr>Wingdings 2</vt:lpstr>
      <vt:lpstr>Deloitte_US_Onscreen</vt:lpstr>
      <vt:lpstr>think-cell Slide</vt:lpstr>
      <vt:lpstr>PowerPoint Presentation</vt:lpstr>
      <vt:lpstr>Agenda</vt:lpstr>
      <vt:lpstr>Create Invoice</vt:lpstr>
      <vt:lpstr>Create Invoice</vt:lpstr>
      <vt:lpstr>Create Invoice</vt:lpstr>
      <vt:lpstr>Create Invoice</vt:lpstr>
      <vt:lpstr>Create Invoice</vt:lpstr>
      <vt:lpstr>Create Invoice</vt:lpstr>
      <vt:lpstr>Create Invoice</vt:lpstr>
      <vt:lpstr>Create Invoice</vt:lpstr>
      <vt:lpstr>Create Invoice</vt:lpstr>
      <vt:lpstr>Create Invoice</vt:lpstr>
      <vt:lpstr>Create Invoice</vt:lpstr>
      <vt:lpstr>Create Invoice</vt:lpstr>
      <vt:lpstr>Create Invoice</vt:lpstr>
      <vt:lpstr>Create Invoice</vt:lpstr>
      <vt:lpstr>Create Invoice</vt:lpstr>
      <vt:lpstr>Create Invoice</vt:lpstr>
      <vt:lpstr>Create Invoice</vt:lpstr>
      <vt:lpstr>Create Invoice</vt:lpstr>
      <vt:lpstr>Create Invoice</vt:lpstr>
      <vt:lpstr>Create Invoice</vt:lpstr>
      <vt:lpstr>Create Invoice</vt:lpstr>
      <vt:lpstr>Create Invoice</vt:lpstr>
      <vt:lpstr>Create Invoice</vt:lpstr>
      <vt:lpstr>Create Invoice</vt:lpstr>
      <vt:lpstr>Create Invoice</vt:lpstr>
      <vt:lpstr>Create Invoice</vt:lpstr>
      <vt:lpstr>Create Invoice</vt:lpstr>
      <vt:lpstr>Create Invoice</vt:lpstr>
      <vt:lpstr>Create Invoice</vt:lpstr>
      <vt:lpstr>Create Invoice</vt:lpstr>
      <vt:lpstr>PowerPoint Presentation</vt:lpstr>
      <vt:lpstr>PowerPoint Presentation</vt:lpstr>
    </vt:vector>
  </TitlesOfParts>
  <Company>Deloitte Touche Tohmatsu Services,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Katie Wing Yin Lam</dc:creator>
  <cp:lastModifiedBy>Helen Mingjie Yu</cp:lastModifiedBy>
  <cp:revision>2104</cp:revision>
  <cp:lastPrinted>2019-01-04T10:48:51Z</cp:lastPrinted>
  <dcterms:created xsi:type="dcterms:W3CDTF">2018-08-06T01:38:59Z</dcterms:created>
  <dcterms:modified xsi:type="dcterms:W3CDTF">2020-07-21T07:35:09Z</dcterms:modified>
</cp:coreProperties>
</file>

<file path=docProps/thumbnail.jpeg>
</file>